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Abril Fatface"/>
      <p:regular r:id="rId19"/>
    </p:embeddedFont>
    <p:embeddedFont>
      <p:font typeface="Griffy"/>
      <p:regular r:id="rId20"/>
    </p:embeddedFont>
    <p:embeddedFont>
      <p:font typeface="Poppins"/>
      <p:regular r:id="rId21"/>
      <p:bold r:id="rId22"/>
      <p:italic r:id="rId23"/>
      <p:boldItalic r:id="rId24"/>
    </p:embeddedFont>
    <p:embeddedFont>
      <p:font typeface="Barlow Condensed"/>
      <p:regular r:id="rId25"/>
      <p:bold r:id="rId26"/>
      <p:italic r:id="rId27"/>
      <p:boldItalic r:id="rId28"/>
    </p:embeddedFont>
    <p:embeddedFont>
      <p:font typeface="Maven Pro"/>
      <p:regular r:id="rId29"/>
      <p:bold r:id="rId30"/>
    </p:embeddedFont>
    <p:embeddedFont>
      <p:font typeface="DM Sans"/>
      <p:regular r:id="rId31"/>
      <p:bold r:id="rId32"/>
      <p:italic r:id="rId33"/>
      <p:boldItalic r:id="rId34"/>
    </p:embeddedFont>
    <p:embeddedFont>
      <p:font typeface="Homemade Apple"/>
      <p:regular r:id="rId35"/>
    </p:embeddedFont>
    <p:embeddedFont>
      <p:font typeface="Share Tech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7" roundtripDataSignature="AMtx7mggUUx3R54pn8wPCJ3ZZrTZpRhn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riffy-regular.fntdata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arlowCondensed-bold.fntdata"/><Relationship Id="rId25" Type="http://schemas.openxmlformats.org/officeDocument/2006/relationships/font" Target="fonts/BarlowCondensed-regular.fntdata"/><Relationship Id="rId28" Type="http://schemas.openxmlformats.org/officeDocument/2006/relationships/font" Target="fonts/BarlowCondensed-boldItalic.fntdata"/><Relationship Id="rId27" Type="http://schemas.openxmlformats.org/officeDocument/2006/relationships/font" Target="fonts/BarlowCondense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avenPr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DMSans-regular.fntdata"/><Relationship Id="rId30" Type="http://schemas.openxmlformats.org/officeDocument/2006/relationships/font" Target="fonts/MavenPro-bold.fntdata"/><Relationship Id="rId11" Type="http://schemas.openxmlformats.org/officeDocument/2006/relationships/slide" Target="slides/slide7.xml"/><Relationship Id="rId33" Type="http://schemas.openxmlformats.org/officeDocument/2006/relationships/font" Target="fonts/DMSans-italic.fntdata"/><Relationship Id="rId10" Type="http://schemas.openxmlformats.org/officeDocument/2006/relationships/slide" Target="slides/slide6.xml"/><Relationship Id="rId32" Type="http://schemas.openxmlformats.org/officeDocument/2006/relationships/font" Target="fonts/DMSans-bold.fntdata"/><Relationship Id="rId13" Type="http://schemas.openxmlformats.org/officeDocument/2006/relationships/slide" Target="slides/slide9.xml"/><Relationship Id="rId35" Type="http://schemas.openxmlformats.org/officeDocument/2006/relationships/font" Target="fonts/HomemadeApple-regular.fntdata"/><Relationship Id="rId12" Type="http://schemas.openxmlformats.org/officeDocument/2006/relationships/slide" Target="slides/slide8.xml"/><Relationship Id="rId34" Type="http://schemas.openxmlformats.org/officeDocument/2006/relationships/font" Target="fonts/DMSans-boldItalic.fntdata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ShareTech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AbrilFatface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462e70f43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462e70f43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5" name="Google Shape;815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1" name="Google Shape;821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462e70f43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0" name="Google Shape;830;g1462e70f43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7" name="Google Shape;837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5" name="Google Shape;845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0" name="Google Shape;750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6" name="Google Shape;756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6" name="Google Shape;766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5" name="Google Shape;775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3" name="Google Shape;783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2" name="Google Shape;792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0" name="Google Shape;800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9" name="Google Shape;809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2.png"/><Relationship Id="rId11" Type="http://schemas.openxmlformats.org/officeDocument/2006/relationships/image" Target="../media/image14.png"/><Relationship Id="rId10" Type="http://schemas.openxmlformats.org/officeDocument/2006/relationships/image" Target="../media/image6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16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462d70416b_0_724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g1462d70416b_0_724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g1462d70416b_0_724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g1462d70416b_0_724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g1462d70416b_0_196"/>
          <p:cNvGrpSpPr/>
          <p:nvPr/>
        </p:nvGrpSpPr>
        <p:grpSpPr>
          <a:xfrm flipH="1">
            <a:off x="-40875" y="2188977"/>
            <a:ext cx="9184434" cy="2954162"/>
            <a:chOff x="4435" y="7748593"/>
            <a:chExt cx="12182563" cy="5161009"/>
          </a:xfrm>
        </p:grpSpPr>
        <p:sp>
          <p:nvSpPr>
            <p:cNvPr id="216" name="Google Shape;216;g1462d70416b_0_196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g1462d70416b_0_196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g1462d70416b_0_196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g1462d70416b_0_196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g1462d70416b_0_196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g1462d70416b_0_196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g1462d70416b_0_196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g1462d70416b_0_196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g1462d70416b_0_196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g1462d70416b_0_196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g1462d70416b_0_196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g1462d70416b_0_196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g1462d70416b_0_196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g1462d70416b_0_196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g1462d70416b_0_196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g1462d70416b_0_196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g1462d70416b_0_196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g1462d70416b_0_196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g1462d70416b_0_196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g1462d70416b_0_196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g1462d70416b_0_196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g1462d70416b_0_196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g1462d70416b_0_196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g1462d70416b_0_196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g1462d70416b_0_196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g1462d70416b_0_196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g1462d70416b_0_196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g1462d70416b_0_196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g1462d70416b_0_196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g1462d70416b_0_196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g1462d70416b_0_196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g1462d70416b_0_196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g1462d70416b_0_196"/>
          <p:cNvSpPr txBox="1"/>
          <p:nvPr>
            <p:ph idx="1" type="subTitle"/>
          </p:nvPr>
        </p:nvSpPr>
        <p:spPr>
          <a:xfrm>
            <a:off x="1856224" y="1897650"/>
            <a:ext cx="54687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49" name="Google Shape;249;g1462d70416b_0_196"/>
          <p:cNvSpPr txBox="1"/>
          <p:nvPr>
            <p:ph type="title"/>
          </p:nvPr>
        </p:nvSpPr>
        <p:spPr>
          <a:xfrm>
            <a:off x="1819144" y="824550"/>
            <a:ext cx="546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50" name="Google Shape;250;g1462d70416b_0_196"/>
          <p:cNvSpPr txBox="1"/>
          <p:nvPr>
            <p:ph idx="2" type="body"/>
          </p:nvPr>
        </p:nvSpPr>
        <p:spPr>
          <a:xfrm>
            <a:off x="1856231" y="2392781"/>
            <a:ext cx="5468700" cy="19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g1462d70416b_0_233"/>
          <p:cNvGrpSpPr/>
          <p:nvPr/>
        </p:nvGrpSpPr>
        <p:grpSpPr>
          <a:xfrm>
            <a:off x="-40875" y="2188977"/>
            <a:ext cx="9184434" cy="2954162"/>
            <a:chOff x="4435" y="7748593"/>
            <a:chExt cx="12182563" cy="5161009"/>
          </a:xfrm>
        </p:grpSpPr>
        <p:sp>
          <p:nvSpPr>
            <p:cNvPr id="253" name="Google Shape;253;g1462d70416b_0_233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g1462d70416b_0_233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g1462d70416b_0_233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g1462d70416b_0_233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g1462d70416b_0_233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g1462d70416b_0_233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g1462d70416b_0_233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g1462d70416b_0_233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g1462d70416b_0_233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g1462d70416b_0_233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g1462d70416b_0_233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g1462d70416b_0_233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g1462d70416b_0_233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g1462d70416b_0_233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g1462d70416b_0_233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g1462d70416b_0_233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g1462d70416b_0_233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g1462d70416b_0_233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g1462d70416b_0_233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g1462d70416b_0_233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g1462d70416b_0_233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g1462d70416b_0_233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g1462d70416b_0_233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g1462d70416b_0_233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g1462d70416b_0_233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g1462d70416b_0_233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g1462d70416b_0_233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g1462d70416b_0_233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g1462d70416b_0_233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g1462d70416b_0_233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g1462d70416b_0_233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g1462d70416b_0_233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5" name="Google Shape;285;g1462d70416b_0_233"/>
          <p:cNvSpPr txBox="1"/>
          <p:nvPr>
            <p:ph type="title"/>
          </p:nvPr>
        </p:nvSpPr>
        <p:spPr>
          <a:xfrm>
            <a:off x="418575" y="1405144"/>
            <a:ext cx="8321700" cy="23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86" name="Google Shape;286;g1462d70416b_0_233"/>
          <p:cNvSpPr txBox="1"/>
          <p:nvPr>
            <p:ph idx="1" type="subTitle"/>
          </p:nvPr>
        </p:nvSpPr>
        <p:spPr>
          <a:xfrm>
            <a:off x="474656" y="4439606"/>
            <a:ext cx="8535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g1462d70416b_0_269"/>
          <p:cNvGrpSpPr/>
          <p:nvPr/>
        </p:nvGrpSpPr>
        <p:grpSpPr>
          <a:xfrm>
            <a:off x="-40875" y="2188977"/>
            <a:ext cx="9184434" cy="2954162"/>
            <a:chOff x="4435" y="7748593"/>
            <a:chExt cx="12182563" cy="5161009"/>
          </a:xfrm>
        </p:grpSpPr>
        <p:sp>
          <p:nvSpPr>
            <p:cNvPr id="289" name="Google Shape;289;g1462d70416b_0_269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g1462d70416b_0_269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g1462d70416b_0_269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g1462d70416b_0_269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g1462d70416b_0_269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g1462d70416b_0_269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g1462d70416b_0_269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g1462d70416b_0_269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g1462d70416b_0_269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g1462d70416b_0_269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g1462d70416b_0_269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g1462d70416b_0_269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g1462d70416b_0_269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g1462d70416b_0_269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g1462d70416b_0_269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g1462d70416b_0_269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g1462d70416b_0_269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g1462d70416b_0_269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g1462d70416b_0_269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g1462d70416b_0_269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g1462d70416b_0_269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g1462d70416b_0_269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g1462d70416b_0_269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g1462d70416b_0_269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g1462d70416b_0_269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g1462d70416b_0_269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g1462d70416b_0_269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g1462d70416b_0_269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g1462d70416b_0_269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g1462d70416b_0_269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g1462d70416b_0_269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g1462d70416b_0_269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g1462d70416b_0_269"/>
          <p:cNvSpPr txBox="1"/>
          <p:nvPr>
            <p:ph type="title"/>
          </p:nvPr>
        </p:nvSpPr>
        <p:spPr>
          <a:xfrm>
            <a:off x="411150" y="1494056"/>
            <a:ext cx="8321700" cy="23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g1462d70416b_0_304"/>
          <p:cNvGrpSpPr/>
          <p:nvPr/>
        </p:nvGrpSpPr>
        <p:grpSpPr>
          <a:xfrm flipH="1">
            <a:off x="16275" y="2188977"/>
            <a:ext cx="9184434" cy="2954162"/>
            <a:chOff x="4435" y="7748593"/>
            <a:chExt cx="12182563" cy="5161009"/>
          </a:xfrm>
        </p:grpSpPr>
        <p:sp>
          <p:nvSpPr>
            <p:cNvPr id="324" name="Google Shape;324;g1462d70416b_0_304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g1462d70416b_0_304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g1462d70416b_0_304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g1462d70416b_0_304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g1462d70416b_0_304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g1462d70416b_0_304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g1462d70416b_0_304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g1462d70416b_0_304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g1462d70416b_0_304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g1462d70416b_0_304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g1462d70416b_0_304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g1462d70416b_0_304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g1462d70416b_0_304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g1462d70416b_0_304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g1462d70416b_0_304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g1462d70416b_0_304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g1462d70416b_0_304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g1462d70416b_0_304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g1462d70416b_0_304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g1462d70416b_0_304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g1462d70416b_0_304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g1462d70416b_0_304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g1462d70416b_0_304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g1462d70416b_0_304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g1462d70416b_0_304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g1462d70416b_0_304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g1462d70416b_0_304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g1462d70416b_0_304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g1462d70416b_0_304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g1462d70416b_0_304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g1462d70416b_0_304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g1462d70416b_0_304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g1462d70416b_0_304"/>
          <p:cNvSpPr txBox="1"/>
          <p:nvPr>
            <p:ph idx="1" type="subTitle"/>
          </p:nvPr>
        </p:nvSpPr>
        <p:spPr>
          <a:xfrm>
            <a:off x="424226" y="1297481"/>
            <a:ext cx="81732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357" name="Google Shape;357;g1462d70416b_0_304"/>
          <p:cNvSpPr txBox="1"/>
          <p:nvPr>
            <p:ph idx="2" type="subTitle"/>
          </p:nvPr>
        </p:nvSpPr>
        <p:spPr>
          <a:xfrm>
            <a:off x="423663" y="2501151"/>
            <a:ext cx="81732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358" name="Google Shape;358;g1462d70416b_0_304"/>
          <p:cNvSpPr txBox="1"/>
          <p:nvPr>
            <p:ph idx="3" type="subTitle"/>
          </p:nvPr>
        </p:nvSpPr>
        <p:spPr>
          <a:xfrm>
            <a:off x="423663" y="3704821"/>
            <a:ext cx="81732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359" name="Google Shape;359;g1462d70416b_0_3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60" name="Google Shape;360;g1462d70416b_0_304"/>
          <p:cNvSpPr txBox="1"/>
          <p:nvPr>
            <p:ph idx="4" type="body"/>
          </p:nvPr>
        </p:nvSpPr>
        <p:spPr>
          <a:xfrm>
            <a:off x="424219" y="1625944"/>
            <a:ext cx="81732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61" name="Google Shape;361;g1462d70416b_0_304"/>
          <p:cNvSpPr txBox="1"/>
          <p:nvPr>
            <p:ph idx="5" type="body"/>
          </p:nvPr>
        </p:nvSpPr>
        <p:spPr>
          <a:xfrm>
            <a:off x="423656" y="2821041"/>
            <a:ext cx="8173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62" name="Google Shape;362;g1462d70416b_0_304"/>
          <p:cNvSpPr txBox="1"/>
          <p:nvPr>
            <p:ph idx="6" type="body"/>
          </p:nvPr>
        </p:nvSpPr>
        <p:spPr>
          <a:xfrm>
            <a:off x="423656" y="4014788"/>
            <a:ext cx="8174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eam">
  <p:cSld name="CUSTOM_8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g1462d70416b_0_345"/>
          <p:cNvGrpSpPr/>
          <p:nvPr/>
        </p:nvGrpSpPr>
        <p:grpSpPr>
          <a:xfrm>
            <a:off x="-40875" y="2188977"/>
            <a:ext cx="9184434" cy="2954162"/>
            <a:chOff x="4435" y="7748593"/>
            <a:chExt cx="12182563" cy="5161009"/>
          </a:xfrm>
        </p:grpSpPr>
        <p:sp>
          <p:nvSpPr>
            <p:cNvPr id="365" name="Google Shape;365;g1462d70416b_0_345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g1462d70416b_0_345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g1462d70416b_0_345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g1462d70416b_0_345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g1462d70416b_0_345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g1462d70416b_0_345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g1462d70416b_0_345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g1462d70416b_0_345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g1462d70416b_0_345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g1462d70416b_0_345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g1462d70416b_0_345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g1462d70416b_0_345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g1462d70416b_0_345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g1462d70416b_0_345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g1462d70416b_0_345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g1462d70416b_0_345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g1462d70416b_0_345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g1462d70416b_0_345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g1462d70416b_0_345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g1462d70416b_0_345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g1462d70416b_0_345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g1462d70416b_0_345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g1462d70416b_0_345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g1462d70416b_0_345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g1462d70416b_0_345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g1462d70416b_0_345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g1462d70416b_0_345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g1462d70416b_0_345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g1462d70416b_0_345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g1462d70416b_0_345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g1462d70416b_0_345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g1462d70416b_0_345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7" name="Google Shape;397;g1462d70416b_0_345"/>
          <p:cNvSpPr txBox="1"/>
          <p:nvPr>
            <p:ph idx="1" type="subTitle"/>
          </p:nvPr>
        </p:nvSpPr>
        <p:spPr>
          <a:xfrm>
            <a:off x="891789" y="3015506"/>
            <a:ext cx="1994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98" name="Google Shape;398;g1462d70416b_0_345"/>
          <p:cNvSpPr txBox="1"/>
          <p:nvPr>
            <p:ph idx="2" type="subTitle"/>
          </p:nvPr>
        </p:nvSpPr>
        <p:spPr>
          <a:xfrm>
            <a:off x="3534977" y="3015506"/>
            <a:ext cx="1994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99" name="Google Shape;399;g1462d70416b_0_345"/>
          <p:cNvSpPr txBox="1"/>
          <p:nvPr>
            <p:ph idx="3" type="subTitle"/>
          </p:nvPr>
        </p:nvSpPr>
        <p:spPr>
          <a:xfrm>
            <a:off x="6178164" y="3015506"/>
            <a:ext cx="1994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00" name="Google Shape;400;g1462d70416b_0_345"/>
          <p:cNvSpPr txBox="1"/>
          <p:nvPr>
            <p:ph type="title"/>
          </p:nvPr>
        </p:nvSpPr>
        <p:spPr>
          <a:xfrm>
            <a:off x="891788" y="502181"/>
            <a:ext cx="728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01" name="Google Shape;401;g1462d70416b_0_345"/>
          <p:cNvSpPr txBox="1"/>
          <p:nvPr>
            <p:ph idx="4" type="body"/>
          </p:nvPr>
        </p:nvSpPr>
        <p:spPr>
          <a:xfrm>
            <a:off x="891788" y="3343969"/>
            <a:ext cx="19941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02" name="Google Shape;402;g1462d70416b_0_345"/>
          <p:cNvSpPr txBox="1"/>
          <p:nvPr>
            <p:ph idx="5" type="body"/>
          </p:nvPr>
        </p:nvSpPr>
        <p:spPr>
          <a:xfrm>
            <a:off x="3534975" y="3335397"/>
            <a:ext cx="199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03" name="Google Shape;403;g1462d70416b_0_345"/>
          <p:cNvSpPr txBox="1"/>
          <p:nvPr>
            <p:ph idx="6" type="body"/>
          </p:nvPr>
        </p:nvSpPr>
        <p:spPr>
          <a:xfrm>
            <a:off x="6178163" y="3325475"/>
            <a:ext cx="199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g1462d70416b_0_386"/>
          <p:cNvGrpSpPr/>
          <p:nvPr/>
        </p:nvGrpSpPr>
        <p:grpSpPr>
          <a:xfrm>
            <a:off x="-40875" y="2188977"/>
            <a:ext cx="9184434" cy="2954162"/>
            <a:chOff x="4435" y="7748593"/>
            <a:chExt cx="12182563" cy="5161009"/>
          </a:xfrm>
        </p:grpSpPr>
        <p:sp>
          <p:nvSpPr>
            <p:cNvPr id="406" name="Google Shape;406;g1462d70416b_0_386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g1462d70416b_0_386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g1462d70416b_0_386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g1462d70416b_0_386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g1462d70416b_0_386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g1462d70416b_0_386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g1462d70416b_0_386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g1462d70416b_0_386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g1462d70416b_0_386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g1462d70416b_0_386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g1462d70416b_0_386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g1462d70416b_0_386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g1462d70416b_0_386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g1462d70416b_0_386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g1462d70416b_0_386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g1462d70416b_0_386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g1462d70416b_0_386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g1462d70416b_0_386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g1462d70416b_0_386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g1462d70416b_0_386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g1462d70416b_0_386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g1462d70416b_0_386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g1462d70416b_0_386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g1462d70416b_0_386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g1462d70416b_0_386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g1462d70416b_0_386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g1462d70416b_0_386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g1462d70416b_0_386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g1462d70416b_0_386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g1462d70416b_0_386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g1462d70416b_0_386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g1462d70416b_0_386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" name="Google Shape;438;g1462d70416b_0_386"/>
          <p:cNvSpPr txBox="1"/>
          <p:nvPr>
            <p:ph type="title"/>
          </p:nvPr>
        </p:nvSpPr>
        <p:spPr>
          <a:xfrm>
            <a:off x="536269" y="1783613"/>
            <a:ext cx="22113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439" name="Google Shape;439;g1462d70416b_0_386"/>
          <p:cNvSpPr txBox="1"/>
          <p:nvPr>
            <p:ph idx="2" type="title"/>
          </p:nvPr>
        </p:nvSpPr>
        <p:spPr>
          <a:xfrm>
            <a:off x="536269" y="673631"/>
            <a:ext cx="803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440" name="Google Shape;440;g1462d70416b_0_386"/>
          <p:cNvSpPr txBox="1"/>
          <p:nvPr>
            <p:ph idx="3" type="title"/>
          </p:nvPr>
        </p:nvSpPr>
        <p:spPr>
          <a:xfrm>
            <a:off x="3387252" y="1783613"/>
            <a:ext cx="22113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441" name="Google Shape;441;g1462d70416b_0_386"/>
          <p:cNvSpPr txBox="1"/>
          <p:nvPr>
            <p:ph idx="4" type="title"/>
          </p:nvPr>
        </p:nvSpPr>
        <p:spPr>
          <a:xfrm>
            <a:off x="6361090" y="1783613"/>
            <a:ext cx="22113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442" name="Google Shape;442;g1462d70416b_0_386"/>
          <p:cNvSpPr txBox="1"/>
          <p:nvPr>
            <p:ph idx="1" type="body"/>
          </p:nvPr>
        </p:nvSpPr>
        <p:spPr>
          <a:xfrm>
            <a:off x="6361085" y="2714794"/>
            <a:ext cx="22113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43" name="Google Shape;443;g1462d70416b_0_386"/>
          <p:cNvSpPr txBox="1"/>
          <p:nvPr>
            <p:ph idx="5" type="body"/>
          </p:nvPr>
        </p:nvSpPr>
        <p:spPr>
          <a:xfrm>
            <a:off x="3387259" y="2706431"/>
            <a:ext cx="22113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44" name="Google Shape;444;g1462d70416b_0_386"/>
          <p:cNvSpPr txBox="1"/>
          <p:nvPr>
            <p:ph idx="6" type="body"/>
          </p:nvPr>
        </p:nvSpPr>
        <p:spPr>
          <a:xfrm>
            <a:off x="536269" y="2706431"/>
            <a:ext cx="22113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45" name="Google Shape;445;g1462d70416b_0_386"/>
          <p:cNvSpPr txBox="1"/>
          <p:nvPr/>
        </p:nvSpPr>
        <p:spPr>
          <a:xfrm rot="5400000">
            <a:off x="-509475" y="4648763"/>
            <a:ext cx="1184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900" u="none" cap="none" strike="noStrike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462d70416b_0_428"/>
          <p:cNvSpPr txBox="1"/>
          <p:nvPr>
            <p:ph idx="1" type="subTitle"/>
          </p:nvPr>
        </p:nvSpPr>
        <p:spPr>
          <a:xfrm>
            <a:off x="540300" y="1622700"/>
            <a:ext cx="2437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448" name="Google Shape;448;g1462d70416b_0_428"/>
          <p:cNvSpPr txBox="1"/>
          <p:nvPr>
            <p:ph idx="2" type="subTitle"/>
          </p:nvPr>
        </p:nvSpPr>
        <p:spPr>
          <a:xfrm>
            <a:off x="540300" y="3015243"/>
            <a:ext cx="2437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449" name="Google Shape;449;g1462d70416b_0_428"/>
          <p:cNvSpPr txBox="1"/>
          <p:nvPr>
            <p:ph idx="3" type="subTitle"/>
          </p:nvPr>
        </p:nvSpPr>
        <p:spPr>
          <a:xfrm>
            <a:off x="6286340" y="1629735"/>
            <a:ext cx="2437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450" name="Google Shape;450;g1462d70416b_0_428"/>
          <p:cNvSpPr txBox="1"/>
          <p:nvPr>
            <p:ph idx="4" type="subTitle"/>
          </p:nvPr>
        </p:nvSpPr>
        <p:spPr>
          <a:xfrm>
            <a:off x="3428840" y="1635712"/>
            <a:ext cx="2437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451" name="Google Shape;451;g1462d70416b_0_428"/>
          <p:cNvSpPr txBox="1"/>
          <p:nvPr>
            <p:ph idx="5" type="subTitle"/>
          </p:nvPr>
        </p:nvSpPr>
        <p:spPr>
          <a:xfrm>
            <a:off x="3428840" y="3015243"/>
            <a:ext cx="2437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452" name="Google Shape;452;g1462d70416b_0_428"/>
          <p:cNvSpPr txBox="1"/>
          <p:nvPr>
            <p:ph idx="6" type="subTitle"/>
          </p:nvPr>
        </p:nvSpPr>
        <p:spPr>
          <a:xfrm>
            <a:off x="6286340" y="3001335"/>
            <a:ext cx="2437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453" name="Google Shape;453;g1462d70416b_0_428"/>
          <p:cNvSpPr txBox="1"/>
          <p:nvPr>
            <p:ph type="title"/>
          </p:nvPr>
        </p:nvSpPr>
        <p:spPr>
          <a:xfrm>
            <a:off x="540300" y="673631"/>
            <a:ext cx="81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54" name="Google Shape;454;g1462d70416b_0_428"/>
          <p:cNvSpPr txBox="1"/>
          <p:nvPr>
            <p:ph idx="7" type="body"/>
          </p:nvPr>
        </p:nvSpPr>
        <p:spPr>
          <a:xfrm>
            <a:off x="3428840" y="1942350"/>
            <a:ext cx="24378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5" name="Google Shape;455;g1462d70416b_0_428"/>
          <p:cNvSpPr txBox="1"/>
          <p:nvPr>
            <p:ph idx="8" type="body"/>
          </p:nvPr>
        </p:nvSpPr>
        <p:spPr>
          <a:xfrm>
            <a:off x="6286340" y="3313950"/>
            <a:ext cx="24378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6" name="Google Shape;456;g1462d70416b_0_428"/>
          <p:cNvSpPr txBox="1"/>
          <p:nvPr>
            <p:ph idx="9" type="body"/>
          </p:nvPr>
        </p:nvSpPr>
        <p:spPr>
          <a:xfrm>
            <a:off x="3428840" y="3313950"/>
            <a:ext cx="24378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7" name="Google Shape;457;g1462d70416b_0_428"/>
          <p:cNvSpPr txBox="1"/>
          <p:nvPr>
            <p:ph idx="13" type="body"/>
          </p:nvPr>
        </p:nvSpPr>
        <p:spPr>
          <a:xfrm>
            <a:off x="540300" y="1942350"/>
            <a:ext cx="24378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8" name="Google Shape;458;g1462d70416b_0_428"/>
          <p:cNvSpPr txBox="1"/>
          <p:nvPr>
            <p:ph idx="14" type="body"/>
          </p:nvPr>
        </p:nvSpPr>
        <p:spPr>
          <a:xfrm>
            <a:off x="6286340" y="1942350"/>
            <a:ext cx="24378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9" name="Google Shape;459;g1462d70416b_0_428"/>
          <p:cNvSpPr txBox="1"/>
          <p:nvPr>
            <p:ph idx="15" type="body"/>
          </p:nvPr>
        </p:nvSpPr>
        <p:spPr>
          <a:xfrm>
            <a:off x="540300" y="3313950"/>
            <a:ext cx="24378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460" name="Google Shape;460;g1462d70416b_0_428"/>
          <p:cNvGrpSpPr/>
          <p:nvPr/>
        </p:nvGrpSpPr>
        <p:grpSpPr>
          <a:xfrm rot="10800000">
            <a:off x="-40875" y="2188977"/>
            <a:ext cx="9184434" cy="2954162"/>
            <a:chOff x="4435" y="7748593"/>
            <a:chExt cx="12182563" cy="5161009"/>
          </a:xfrm>
        </p:grpSpPr>
        <p:sp>
          <p:nvSpPr>
            <p:cNvPr id="461" name="Google Shape;461;g1462d70416b_0_428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g1462d70416b_0_428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g1462d70416b_0_428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g1462d70416b_0_428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g1462d70416b_0_428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g1462d70416b_0_428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g1462d70416b_0_428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g1462d70416b_0_428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g1462d70416b_0_428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g1462d70416b_0_428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g1462d70416b_0_428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g1462d70416b_0_428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g1462d70416b_0_428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g1462d70416b_0_428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g1462d70416b_0_428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g1462d70416b_0_428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g1462d70416b_0_428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g1462d70416b_0_428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g1462d70416b_0_428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g1462d70416b_0_428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g1462d70416b_0_428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g1462d70416b_0_428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g1462d70416b_0_428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g1462d70416b_0_428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g1462d70416b_0_428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g1462d70416b_0_428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g1462d70416b_0_428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g1462d70416b_0_428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g1462d70416b_0_428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g1462d70416b_0_428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g1462d70416b_0_428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g1462d70416b_0_428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3" name="Google Shape;493;g1462d70416b_0_428"/>
          <p:cNvSpPr txBox="1"/>
          <p:nvPr/>
        </p:nvSpPr>
        <p:spPr>
          <a:xfrm rot="5400000">
            <a:off x="-509475" y="4648763"/>
            <a:ext cx="1184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900" u="none" cap="none" strike="noStrike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g1462d70416b_0_476"/>
          <p:cNvGrpSpPr/>
          <p:nvPr/>
        </p:nvGrpSpPr>
        <p:grpSpPr>
          <a:xfrm>
            <a:off x="-40875" y="2188977"/>
            <a:ext cx="9184434" cy="2954162"/>
            <a:chOff x="4435" y="7748593"/>
            <a:chExt cx="12182563" cy="5161009"/>
          </a:xfrm>
        </p:grpSpPr>
        <p:sp>
          <p:nvSpPr>
            <p:cNvPr id="496" name="Google Shape;496;g1462d70416b_0_476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g1462d70416b_0_476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g1462d70416b_0_476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g1462d70416b_0_476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g1462d70416b_0_476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g1462d70416b_0_476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g1462d70416b_0_476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g1462d70416b_0_476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g1462d70416b_0_476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g1462d70416b_0_476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g1462d70416b_0_476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g1462d70416b_0_476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g1462d70416b_0_476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g1462d70416b_0_476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g1462d70416b_0_476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g1462d70416b_0_476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g1462d70416b_0_476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g1462d70416b_0_476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g1462d70416b_0_476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g1462d70416b_0_476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g1462d70416b_0_476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g1462d70416b_0_476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g1462d70416b_0_476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g1462d70416b_0_476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g1462d70416b_0_476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g1462d70416b_0_476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g1462d70416b_0_476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g1462d70416b_0_476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g1462d70416b_0_476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g1462d70416b_0_476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g1462d70416b_0_476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g1462d70416b_0_476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g1462d70416b_0_476"/>
          <p:cNvSpPr txBox="1"/>
          <p:nvPr>
            <p:ph idx="1" type="subTitle"/>
          </p:nvPr>
        </p:nvSpPr>
        <p:spPr>
          <a:xfrm>
            <a:off x="6283875" y="1411781"/>
            <a:ext cx="25485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529" name="Google Shape;529;g1462d70416b_0_476"/>
          <p:cNvSpPr txBox="1"/>
          <p:nvPr>
            <p:ph idx="2" type="subTitle"/>
          </p:nvPr>
        </p:nvSpPr>
        <p:spPr>
          <a:xfrm>
            <a:off x="6283875" y="3077068"/>
            <a:ext cx="25485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530" name="Google Shape;530;g1462d70416b_0_4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31" name="Google Shape;531;g1462d70416b_0_476"/>
          <p:cNvSpPr txBox="1"/>
          <p:nvPr>
            <p:ph idx="3" type="body"/>
          </p:nvPr>
        </p:nvSpPr>
        <p:spPr>
          <a:xfrm>
            <a:off x="6283875" y="1738781"/>
            <a:ext cx="25485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532" name="Google Shape;532;g1462d70416b_0_476"/>
          <p:cNvSpPr txBox="1"/>
          <p:nvPr>
            <p:ph idx="4" type="body"/>
          </p:nvPr>
        </p:nvSpPr>
        <p:spPr>
          <a:xfrm>
            <a:off x="6283875" y="3380025"/>
            <a:ext cx="25485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533" name="Google Shape;533;g1462d70416b_0_476"/>
          <p:cNvSpPr txBox="1"/>
          <p:nvPr/>
        </p:nvSpPr>
        <p:spPr>
          <a:xfrm rot="5400000">
            <a:off x="-509475" y="4648763"/>
            <a:ext cx="1184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900" u="none" cap="none" strike="noStrike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g1462d70416b_0_516"/>
          <p:cNvGrpSpPr/>
          <p:nvPr/>
        </p:nvGrpSpPr>
        <p:grpSpPr>
          <a:xfrm>
            <a:off x="-40875" y="2188977"/>
            <a:ext cx="9184434" cy="2954162"/>
            <a:chOff x="4435" y="7748593"/>
            <a:chExt cx="12182563" cy="5161009"/>
          </a:xfrm>
        </p:grpSpPr>
        <p:sp>
          <p:nvSpPr>
            <p:cNvPr id="536" name="Google Shape;536;g1462d70416b_0_516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g1462d70416b_0_516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g1462d70416b_0_516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g1462d70416b_0_516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g1462d70416b_0_516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g1462d70416b_0_516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g1462d70416b_0_516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g1462d70416b_0_516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g1462d70416b_0_516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g1462d70416b_0_516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g1462d70416b_0_516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g1462d70416b_0_516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g1462d70416b_0_516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g1462d70416b_0_516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g1462d70416b_0_516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g1462d70416b_0_516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g1462d70416b_0_516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g1462d70416b_0_516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g1462d70416b_0_516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g1462d70416b_0_516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g1462d70416b_0_516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g1462d70416b_0_516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g1462d70416b_0_516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g1462d70416b_0_516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g1462d70416b_0_516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g1462d70416b_0_516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g1462d70416b_0_516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g1462d70416b_0_516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g1462d70416b_0_516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g1462d70416b_0_516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g1462d70416b_0_516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g1462d70416b_0_516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8" name="Google Shape;568;g1462d70416b_0_516"/>
          <p:cNvSpPr txBox="1"/>
          <p:nvPr>
            <p:ph idx="1" type="subTitle"/>
          </p:nvPr>
        </p:nvSpPr>
        <p:spPr>
          <a:xfrm>
            <a:off x="311700" y="1737000"/>
            <a:ext cx="14982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569" name="Google Shape;569;g1462d70416b_0_516"/>
          <p:cNvSpPr txBox="1"/>
          <p:nvPr>
            <p:ph idx="2" type="subTitle"/>
          </p:nvPr>
        </p:nvSpPr>
        <p:spPr>
          <a:xfrm>
            <a:off x="2081533" y="1737000"/>
            <a:ext cx="14982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570" name="Google Shape;570;g1462d70416b_0_516"/>
          <p:cNvSpPr txBox="1"/>
          <p:nvPr>
            <p:ph idx="3" type="subTitle"/>
          </p:nvPr>
        </p:nvSpPr>
        <p:spPr>
          <a:xfrm>
            <a:off x="3851365" y="1756875"/>
            <a:ext cx="14982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571" name="Google Shape;571;g1462d70416b_0_516"/>
          <p:cNvSpPr txBox="1"/>
          <p:nvPr>
            <p:ph idx="4" type="subTitle"/>
          </p:nvPr>
        </p:nvSpPr>
        <p:spPr>
          <a:xfrm>
            <a:off x="5621198" y="1756875"/>
            <a:ext cx="14982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572" name="Google Shape;572;g1462d70416b_0_516"/>
          <p:cNvSpPr txBox="1"/>
          <p:nvPr>
            <p:ph idx="5" type="subTitle"/>
          </p:nvPr>
        </p:nvSpPr>
        <p:spPr>
          <a:xfrm>
            <a:off x="7391030" y="1737000"/>
            <a:ext cx="14982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573" name="Google Shape;573;g1462d70416b_0_516"/>
          <p:cNvSpPr txBox="1"/>
          <p:nvPr>
            <p:ph type="title"/>
          </p:nvPr>
        </p:nvSpPr>
        <p:spPr>
          <a:xfrm>
            <a:off x="311700" y="730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74" name="Google Shape;574;g1462d70416b_0_516"/>
          <p:cNvSpPr txBox="1"/>
          <p:nvPr>
            <p:ph idx="6" type="body"/>
          </p:nvPr>
        </p:nvSpPr>
        <p:spPr>
          <a:xfrm>
            <a:off x="311700" y="2428969"/>
            <a:ext cx="1498200" cy="1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5" name="Google Shape;575;g1462d70416b_0_516"/>
          <p:cNvSpPr txBox="1"/>
          <p:nvPr>
            <p:ph idx="7" type="body"/>
          </p:nvPr>
        </p:nvSpPr>
        <p:spPr>
          <a:xfrm>
            <a:off x="2081531" y="2428969"/>
            <a:ext cx="1498200" cy="1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6" name="Google Shape;576;g1462d70416b_0_516"/>
          <p:cNvSpPr txBox="1"/>
          <p:nvPr>
            <p:ph idx="8" type="body"/>
          </p:nvPr>
        </p:nvSpPr>
        <p:spPr>
          <a:xfrm>
            <a:off x="3851363" y="2428969"/>
            <a:ext cx="1498200" cy="1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7" name="Google Shape;577;g1462d70416b_0_516"/>
          <p:cNvSpPr txBox="1"/>
          <p:nvPr>
            <p:ph idx="9" type="body"/>
          </p:nvPr>
        </p:nvSpPr>
        <p:spPr>
          <a:xfrm>
            <a:off x="5621194" y="2428969"/>
            <a:ext cx="1498200" cy="1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8" name="Google Shape;578;g1462d70416b_0_516"/>
          <p:cNvSpPr txBox="1"/>
          <p:nvPr>
            <p:ph idx="13" type="body"/>
          </p:nvPr>
        </p:nvSpPr>
        <p:spPr>
          <a:xfrm>
            <a:off x="7391025" y="2428969"/>
            <a:ext cx="1498200" cy="1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9" name="Google Shape;579;g1462d70416b_0_516"/>
          <p:cNvSpPr txBox="1"/>
          <p:nvPr/>
        </p:nvSpPr>
        <p:spPr>
          <a:xfrm rot="5400000">
            <a:off x="-509475" y="4648763"/>
            <a:ext cx="1184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900" u="none" cap="none" strike="noStrike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462d70416b_0_562"/>
          <p:cNvSpPr txBox="1"/>
          <p:nvPr>
            <p:ph type="title"/>
          </p:nvPr>
        </p:nvSpPr>
        <p:spPr>
          <a:xfrm>
            <a:off x="483150" y="730781"/>
            <a:ext cx="418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82" name="Google Shape;582;g1462d70416b_0_562"/>
          <p:cNvSpPr txBox="1"/>
          <p:nvPr>
            <p:ph idx="1" type="body"/>
          </p:nvPr>
        </p:nvSpPr>
        <p:spPr>
          <a:xfrm>
            <a:off x="483038" y="1573275"/>
            <a:ext cx="41862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583" name="Google Shape;583;g1462d70416b_0_562"/>
          <p:cNvGrpSpPr/>
          <p:nvPr/>
        </p:nvGrpSpPr>
        <p:grpSpPr>
          <a:xfrm>
            <a:off x="-40875" y="2188977"/>
            <a:ext cx="9184434" cy="2954162"/>
            <a:chOff x="4435" y="7748593"/>
            <a:chExt cx="12182563" cy="5161009"/>
          </a:xfrm>
        </p:grpSpPr>
        <p:sp>
          <p:nvSpPr>
            <p:cNvPr id="584" name="Google Shape;584;g1462d70416b_0_562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g1462d70416b_0_562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g1462d70416b_0_562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g1462d70416b_0_562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g1462d70416b_0_562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g1462d70416b_0_562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g1462d70416b_0_562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g1462d70416b_0_562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g1462d70416b_0_562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g1462d70416b_0_562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g1462d70416b_0_562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g1462d70416b_0_562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g1462d70416b_0_562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g1462d70416b_0_562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g1462d70416b_0_562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g1462d70416b_0_562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g1462d70416b_0_562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g1462d70416b_0_562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g1462d70416b_0_562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g1462d70416b_0_562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g1462d70416b_0_562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g1462d70416b_0_562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g1462d70416b_0_562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g1462d70416b_0_562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g1462d70416b_0_562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g1462d70416b_0_562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g1462d70416b_0_562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g1462d70416b_0_562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g1462d70416b_0_562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g1462d70416b_0_562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g1462d70416b_0_562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g1462d70416b_0_562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6" name="Google Shape;616;g1462d70416b_0_562"/>
          <p:cNvSpPr txBox="1"/>
          <p:nvPr/>
        </p:nvSpPr>
        <p:spPr>
          <a:xfrm rot="5400000">
            <a:off x="-509475" y="4648763"/>
            <a:ext cx="1184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900" u="none" cap="none" strike="noStrike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1462d70416b_0_754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g1462d70416b_0_754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" name="Google Shape;17;g1462d70416b_0_7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94848" y="389487"/>
            <a:ext cx="666257" cy="31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462d70416b_0_599"/>
          <p:cNvSpPr txBox="1"/>
          <p:nvPr>
            <p:ph type="title"/>
          </p:nvPr>
        </p:nvSpPr>
        <p:spPr>
          <a:xfrm>
            <a:off x="4483650" y="730781"/>
            <a:ext cx="418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19" name="Google Shape;619;g1462d70416b_0_599"/>
          <p:cNvSpPr txBox="1"/>
          <p:nvPr>
            <p:ph idx="1" type="body"/>
          </p:nvPr>
        </p:nvSpPr>
        <p:spPr>
          <a:xfrm>
            <a:off x="4483725" y="1881319"/>
            <a:ext cx="41862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620" name="Google Shape;620;g1462d70416b_0_599"/>
          <p:cNvGrpSpPr/>
          <p:nvPr/>
        </p:nvGrpSpPr>
        <p:grpSpPr>
          <a:xfrm>
            <a:off x="-40875" y="2188977"/>
            <a:ext cx="9184434" cy="2954162"/>
            <a:chOff x="4435" y="7748593"/>
            <a:chExt cx="12182563" cy="5161009"/>
          </a:xfrm>
        </p:grpSpPr>
        <p:sp>
          <p:nvSpPr>
            <p:cNvPr id="621" name="Google Shape;621;g1462d70416b_0_599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g1462d70416b_0_599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g1462d70416b_0_599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g1462d70416b_0_599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g1462d70416b_0_599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g1462d70416b_0_599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g1462d70416b_0_599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g1462d70416b_0_599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g1462d70416b_0_599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g1462d70416b_0_599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g1462d70416b_0_599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g1462d70416b_0_599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g1462d70416b_0_599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g1462d70416b_0_599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g1462d70416b_0_599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g1462d70416b_0_599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g1462d70416b_0_599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g1462d70416b_0_599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g1462d70416b_0_599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g1462d70416b_0_599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g1462d70416b_0_599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g1462d70416b_0_599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g1462d70416b_0_599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g1462d70416b_0_599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g1462d70416b_0_599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g1462d70416b_0_599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g1462d70416b_0_599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g1462d70416b_0_599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g1462d70416b_0_599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g1462d70416b_0_599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g1462d70416b_0_599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g1462d70416b_0_599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3" name="Google Shape;653;g1462d70416b_0_599"/>
          <p:cNvSpPr txBox="1"/>
          <p:nvPr/>
        </p:nvSpPr>
        <p:spPr>
          <a:xfrm rot="5400000">
            <a:off x="-509475" y="4648763"/>
            <a:ext cx="1184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900" u="none" cap="none" strike="noStrike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1 Credits">
  <p:cSld name="CUSTOM_16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462d70416b_0_636"/>
          <p:cNvSpPr txBox="1"/>
          <p:nvPr>
            <p:ph type="title"/>
          </p:nvPr>
        </p:nvSpPr>
        <p:spPr>
          <a:xfrm>
            <a:off x="644231" y="862744"/>
            <a:ext cx="776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56" name="Google Shape;656;g1462d70416b_0_636"/>
          <p:cNvSpPr txBox="1"/>
          <p:nvPr>
            <p:ph idx="1" type="body"/>
          </p:nvPr>
        </p:nvSpPr>
        <p:spPr>
          <a:xfrm>
            <a:off x="644370" y="1613231"/>
            <a:ext cx="77670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57" name="Google Shape;657;g1462d70416b_0_636"/>
          <p:cNvGrpSpPr/>
          <p:nvPr/>
        </p:nvGrpSpPr>
        <p:grpSpPr>
          <a:xfrm>
            <a:off x="-98025" y="2425956"/>
            <a:ext cx="9241692" cy="2718303"/>
            <a:chOff x="4435" y="7748593"/>
            <a:chExt cx="12182563" cy="5161009"/>
          </a:xfrm>
        </p:grpSpPr>
        <p:sp>
          <p:nvSpPr>
            <p:cNvPr id="658" name="Google Shape;658;g1462d70416b_0_636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g1462d70416b_0_636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g1462d70416b_0_636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g1462d70416b_0_636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g1462d70416b_0_636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g1462d70416b_0_636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g1462d70416b_0_636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g1462d70416b_0_636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g1462d70416b_0_636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g1462d70416b_0_636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g1462d70416b_0_636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g1462d70416b_0_636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g1462d70416b_0_636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g1462d70416b_0_636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g1462d70416b_0_636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g1462d70416b_0_636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g1462d70416b_0_636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g1462d70416b_0_636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g1462d70416b_0_636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g1462d70416b_0_636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g1462d70416b_0_636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g1462d70416b_0_636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g1462d70416b_0_636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g1462d70416b_0_636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g1462d70416b_0_636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g1462d70416b_0_636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g1462d70416b_0_636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g1462d70416b_0_636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g1462d70416b_0_636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g1462d70416b_0_636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g1462d70416b_0_636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g1462d70416b_0_636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0" name="Google Shape;690;g1462d70416b_0_636"/>
          <p:cNvSpPr txBox="1"/>
          <p:nvPr/>
        </p:nvSpPr>
        <p:spPr>
          <a:xfrm rot="5400000">
            <a:off x="-509475" y="4648763"/>
            <a:ext cx="1184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900" u="none" cap="none" strike="noStrike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" name="Google Shape;692;g1462d70416b_0_673"/>
          <p:cNvGrpSpPr/>
          <p:nvPr/>
        </p:nvGrpSpPr>
        <p:grpSpPr>
          <a:xfrm flipH="1">
            <a:off x="-40875" y="2188977"/>
            <a:ext cx="9184434" cy="2954162"/>
            <a:chOff x="4435" y="7748593"/>
            <a:chExt cx="12182563" cy="5161009"/>
          </a:xfrm>
        </p:grpSpPr>
        <p:sp>
          <p:nvSpPr>
            <p:cNvPr id="693" name="Google Shape;693;g1462d70416b_0_673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g1462d70416b_0_673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g1462d70416b_0_673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g1462d70416b_0_673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g1462d70416b_0_673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g1462d70416b_0_673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g1462d70416b_0_673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g1462d70416b_0_673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g1462d70416b_0_673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g1462d70416b_0_673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g1462d70416b_0_673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g1462d70416b_0_673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g1462d70416b_0_673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g1462d70416b_0_673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g1462d70416b_0_673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g1462d70416b_0_673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g1462d70416b_0_673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g1462d70416b_0_673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g1462d70416b_0_673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g1462d70416b_0_673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g1462d70416b_0_673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g1462d70416b_0_673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g1462d70416b_0_673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g1462d70416b_0_673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g1462d70416b_0_673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g1462d70416b_0_673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g1462d70416b_0_673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g1462d70416b_0_673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g1462d70416b_0_673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g1462d70416b_0_673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g1462d70416b_0_673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g1462d70416b_0_673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5" name="Google Shape;725;g1462d70416b_0_673"/>
          <p:cNvSpPr txBox="1"/>
          <p:nvPr>
            <p:ph idx="1" type="subTitle"/>
          </p:nvPr>
        </p:nvSpPr>
        <p:spPr>
          <a:xfrm>
            <a:off x="3688856" y="2037675"/>
            <a:ext cx="41862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g1462d70416b_0_673"/>
          <p:cNvSpPr txBox="1"/>
          <p:nvPr>
            <p:ph type="title"/>
          </p:nvPr>
        </p:nvSpPr>
        <p:spPr>
          <a:xfrm>
            <a:off x="3688856" y="1338038"/>
            <a:ext cx="418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27" name="Google Shape;727;g1462d70416b_0_673"/>
          <p:cNvSpPr txBox="1"/>
          <p:nvPr>
            <p:ph idx="2" type="body"/>
          </p:nvPr>
        </p:nvSpPr>
        <p:spPr>
          <a:xfrm>
            <a:off x="3688894" y="2686275"/>
            <a:ext cx="41862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8" name="Google Shape;728;g1462d70416b_0_673"/>
          <p:cNvSpPr txBox="1"/>
          <p:nvPr/>
        </p:nvSpPr>
        <p:spPr>
          <a:xfrm rot="5400000">
            <a:off x="-509475" y="4648763"/>
            <a:ext cx="1184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900" u="none" cap="none" strike="noStrike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g1462d70416b_0_711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31" name="Google Shape;731;g1462d70416b_0_7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1462d70416b_0_711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fr-FR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b="0" i="0" lang="fr-FR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i="0" lang="fr-FR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b="0" i="0" lang="fr-FR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i="0" lang="fr-FR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i="0" sz="27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1" i="0" sz="27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1" i="0" sz="27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fr-FR" sz="2300" u="none" cap="none" strike="noStrike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i="0" sz="2300" u="none" cap="none" strike="noStrike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fr-FR" sz="20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b="0" i="0" lang="fr-FR" sz="2000" u="sng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i="0" lang="fr-FR" sz="3300" u="none" cap="none" strike="noStrike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0" i="0" lang="fr-FR" sz="20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b="0" i="0" sz="20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fr-FR" sz="15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b="0" i="0" sz="15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733" name="Google Shape;733;g1462d70416b_0_711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734" name="Google Shape;734;g1462d70416b_0_711">
              <a:hlinkClick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g1462d70416b_0_711">
              <a:hlinkClick r:id="rId5"/>
            </p:cNvPr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g1462d70416b_0_711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g1462d70416b_0_711">
              <a:hlinkClick r:id="rId9"/>
            </p:cNvPr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g1462d70416b_0_711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fr-FR" sz="1800" u="none" cap="none" strike="noStrike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i="0" sz="1800" u="none" cap="none" strike="noStrike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739" name="Google Shape;739;g1462d70416b_0_711"/>
          <p:cNvPicPr preferRelativeResize="0"/>
          <p:nvPr/>
        </p:nvPicPr>
        <p:blipFill rotWithShape="1">
          <a:blip r:embed="rId11">
            <a:alphaModFix/>
          </a:blip>
          <a:srcRect b="20905" l="0" r="0" t="16256"/>
          <a:stretch/>
        </p:blipFill>
        <p:spPr>
          <a:xfrm>
            <a:off x="93806" y="370294"/>
            <a:ext cx="6179850" cy="155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462d70416b_0_722"/>
          <p:cNvSpPr txBox="1"/>
          <p:nvPr>
            <p:ph idx="12" type="sldNum"/>
          </p:nvPr>
        </p:nvSpPr>
        <p:spPr>
          <a:xfrm>
            <a:off x="8676542" y="4781973"/>
            <a:ext cx="297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462d70416b_0_79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g1462d70416b_0_79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pic>
        <p:nvPicPr>
          <p:cNvPr id="21" name="Google Shape;21;g1462d70416b_0_7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94848" y="389487"/>
            <a:ext cx="666257" cy="31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g1462d70416b_0_4"/>
          <p:cNvGrpSpPr/>
          <p:nvPr/>
        </p:nvGrpSpPr>
        <p:grpSpPr>
          <a:xfrm>
            <a:off x="-40875" y="2188977"/>
            <a:ext cx="9184434" cy="2954162"/>
            <a:chOff x="4435" y="7748593"/>
            <a:chExt cx="12182563" cy="5161009"/>
          </a:xfrm>
        </p:grpSpPr>
        <p:sp>
          <p:nvSpPr>
            <p:cNvPr id="24" name="Google Shape;24;g1462d70416b_0_4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g1462d70416b_0_4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g1462d70416b_0_4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g1462d70416b_0_4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g1462d70416b_0_4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g1462d70416b_0_4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g1462d70416b_0_4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g1462d70416b_0_4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g1462d70416b_0_4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g1462d70416b_0_4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g1462d70416b_0_4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g1462d70416b_0_4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g1462d70416b_0_4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g1462d70416b_0_4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g1462d70416b_0_4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g1462d70416b_0_4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g1462d70416b_0_4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g1462d70416b_0_4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g1462d70416b_0_4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g1462d70416b_0_4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g1462d70416b_0_4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g1462d70416b_0_4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g1462d70416b_0_4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g1462d70416b_0_4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g1462d70416b_0_4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g1462d70416b_0_4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g1462d70416b_0_4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g1462d70416b_0_4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g1462d70416b_0_4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g1462d70416b_0_4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g1462d70416b_0_4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g1462d70416b_0_4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56;g1462d70416b_0_4"/>
          <p:cNvSpPr txBox="1"/>
          <p:nvPr>
            <p:ph type="title"/>
          </p:nvPr>
        </p:nvSpPr>
        <p:spPr>
          <a:xfrm>
            <a:off x="311700" y="1930935"/>
            <a:ext cx="85206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57" name="Google Shape;57;g1462d70416b_0_4"/>
          <p:cNvSpPr txBox="1"/>
          <p:nvPr>
            <p:ph idx="1" type="subTitle"/>
          </p:nvPr>
        </p:nvSpPr>
        <p:spPr>
          <a:xfrm>
            <a:off x="324600" y="4286475"/>
            <a:ext cx="8535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462d70416b_0_40"/>
          <p:cNvSpPr txBox="1"/>
          <p:nvPr>
            <p:ph type="title"/>
          </p:nvPr>
        </p:nvSpPr>
        <p:spPr>
          <a:xfrm>
            <a:off x="311738" y="315829"/>
            <a:ext cx="85206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g1462d70416b_0_42"/>
          <p:cNvGrpSpPr/>
          <p:nvPr/>
        </p:nvGrpSpPr>
        <p:grpSpPr>
          <a:xfrm>
            <a:off x="-40875" y="2188977"/>
            <a:ext cx="9184434" cy="2954162"/>
            <a:chOff x="4435" y="7748593"/>
            <a:chExt cx="12182563" cy="5161009"/>
          </a:xfrm>
        </p:grpSpPr>
        <p:sp>
          <p:nvSpPr>
            <p:cNvPr id="62" name="Google Shape;62;g1462d70416b_0_42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g1462d70416b_0_42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g1462d70416b_0_42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g1462d70416b_0_42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g1462d70416b_0_42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g1462d70416b_0_42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g1462d70416b_0_42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g1462d70416b_0_42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g1462d70416b_0_42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g1462d70416b_0_42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g1462d70416b_0_42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g1462d70416b_0_42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g1462d70416b_0_42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g1462d70416b_0_42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g1462d70416b_0_42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g1462d70416b_0_42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g1462d70416b_0_42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g1462d70416b_0_42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g1462d70416b_0_42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g1462d70416b_0_42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g1462d70416b_0_42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g1462d70416b_0_42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g1462d70416b_0_42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g1462d70416b_0_42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g1462d70416b_0_42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g1462d70416b_0_42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g1462d70416b_0_42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g1462d70416b_0_42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g1462d70416b_0_42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g1462d70416b_0_42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g1462d70416b_0_42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g1462d70416b_0_42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g1462d70416b_0_42"/>
          <p:cNvSpPr txBox="1"/>
          <p:nvPr>
            <p:ph type="title"/>
          </p:nvPr>
        </p:nvSpPr>
        <p:spPr>
          <a:xfrm>
            <a:off x="4554544" y="1187981"/>
            <a:ext cx="39918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95" name="Google Shape;95;g1462d70416b_0_42"/>
          <p:cNvSpPr txBox="1"/>
          <p:nvPr>
            <p:ph idx="1" type="body"/>
          </p:nvPr>
        </p:nvSpPr>
        <p:spPr>
          <a:xfrm>
            <a:off x="4554525" y="2241206"/>
            <a:ext cx="3991800" cy="1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g1462d70416b_0_78"/>
          <p:cNvGrpSpPr/>
          <p:nvPr/>
        </p:nvGrpSpPr>
        <p:grpSpPr>
          <a:xfrm flipH="1">
            <a:off x="-40875" y="2188977"/>
            <a:ext cx="9184434" cy="2954162"/>
            <a:chOff x="4435" y="7748593"/>
            <a:chExt cx="12182563" cy="5161009"/>
          </a:xfrm>
        </p:grpSpPr>
        <p:sp>
          <p:nvSpPr>
            <p:cNvPr id="98" name="Google Shape;98;g1462d70416b_0_78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g1462d70416b_0_78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g1462d70416b_0_78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g1462d70416b_0_78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g1462d70416b_0_78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g1462d70416b_0_78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g1462d70416b_0_78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g1462d70416b_0_78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g1462d70416b_0_78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g1462d70416b_0_78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g1462d70416b_0_78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g1462d70416b_0_78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g1462d70416b_0_78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g1462d70416b_0_78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g1462d70416b_0_78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g1462d70416b_0_78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g1462d70416b_0_78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g1462d70416b_0_78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g1462d70416b_0_78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g1462d70416b_0_78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g1462d70416b_0_78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g1462d70416b_0_78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g1462d70416b_0_78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g1462d70416b_0_78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g1462d70416b_0_78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g1462d70416b_0_78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g1462d70416b_0_78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g1462d70416b_0_78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g1462d70416b_0_78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g1462d70416b_0_78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g1462d70416b_0_78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g1462d70416b_0_78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g1462d70416b_0_78"/>
          <p:cNvSpPr txBox="1"/>
          <p:nvPr>
            <p:ph type="title"/>
          </p:nvPr>
        </p:nvSpPr>
        <p:spPr>
          <a:xfrm>
            <a:off x="540300" y="502181"/>
            <a:ext cx="829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1" name="Google Shape;131;g1462d70416b_0_78"/>
          <p:cNvSpPr txBox="1"/>
          <p:nvPr>
            <p:ph idx="1" type="body"/>
          </p:nvPr>
        </p:nvSpPr>
        <p:spPr>
          <a:xfrm>
            <a:off x="540300" y="2131196"/>
            <a:ext cx="24711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g1462d70416b_0_78"/>
          <p:cNvSpPr txBox="1"/>
          <p:nvPr>
            <p:ph idx="2" type="body"/>
          </p:nvPr>
        </p:nvSpPr>
        <p:spPr>
          <a:xfrm>
            <a:off x="3508744" y="2131196"/>
            <a:ext cx="24711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g1462d70416b_0_78"/>
          <p:cNvSpPr txBox="1"/>
          <p:nvPr>
            <p:ph idx="3" type="body"/>
          </p:nvPr>
        </p:nvSpPr>
        <p:spPr>
          <a:xfrm>
            <a:off x="540300" y="3661990"/>
            <a:ext cx="24711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g1462d70416b_0_78"/>
          <p:cNvSpPr txBox="1"/>
          <p:nvPr>
            <p:ph idx="4" type="body"/>
          </p:nvPr>
        </p:nvSpPr>
        <p:spPr>
          <a:xfrm>
            <a:off x="3508744" y="3661990"/>
            <a:ext cx="24711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5" name="Google Shape;135;g1462d70416b_0_78"/>
          <p:cNvSpPr txBox="1"/>
          <p:nvPr>
            <p:ph idx="5" type="title"/>
          </p:nvPr>
        </p:nvSpPr>
        <p:spPr>
          <a:xfrm>
            <a:off x="540300" y="1609369"/>
            <a:ext cx="24711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6" name="Google Shape;136;g1462d70416b_0_78"/>
          <p:cNvSpPr txBox="1"/>
          <p:nvPr>
            <p:ph idx="6" type="title"/>
          </p:nvPr>
        </p:nvSpPr>
        <p:spPr>
          <a:xfrm>
            <a:off x="3508744" y="1609369"/>
            <a:ext cx="24711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7" name="Google Shape;137;g1462d70416b_0_78"/>
          <p:cNvSpPr txBox="1"/>
          <p:nvPr>
            <p:ph idx="7" type="title"/>
          </p:nvPr>
        </p:nvSpPr>
        <p:spPr>
          <a:xfrm>
            <a:off x="540300" y="3140163"/>
            <a:ext cx="24711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8" name="Google Shape;138;g1462d70416b_0_78"/>
          <p:cNvSpPr txBox="1"/>
          <p:nvPr>
            <p:ph idx="8" type="title"/>
          </p:nvPr>
        </p:nvSpPr>
        <p:spPr>
          <a:xfrm>
            <a:off x="3508744" y="3140163"/>
            <a:ext cx="24711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62d70416b_0_121"/>
          <p:cNvSpPr txBox="1"/>
          <p:nvPr>
            <p:ph idx="1" type="body"/>
          </p:nvPr>
        </p:nvSpPr>
        <p:spPr>
          <a:xfrm>
            <a:off x="3290231" y="2224219"/>
            <a:ext cx="5541900" cy="15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g1462d70416b_0_121"/>
          <p:cNvSpPr txBox="1"/>
          <p:nvPr>
            <p:ph type="title"/>
          </p:nvPr>
        </p:nvSpPr>
        <p:spPr>
          <a:xfrm>
            <a:off x="3290231" y="1530881"/>
            <a:ext cx="554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grpSp>
        <p:nvGrpSpPr>
          <p:cNvPr id="142" name="Google Shape;142;g1462d70416b_0_121"/>
          <p:cNvGrpSpPr/>
          <p:nvPr/>
        </p:nvGrpSpPr>
        <p:grpSpPr>
          <a:xfrm>
            <a:off x="-40875" y="2188977"/>
            <a:ext cx="9184434" cy="2954162"/>
            <a:chOff x="4435" y="7748593"/>
            <a:chExt cx="12182563" cy="5161009"/>
          </a:xfrm>
        </p:grpSpPr>
        <p:sp>
          <p:nvSpPr>
            <p:cNvPr id="143" name="Google Shape;143;g1462d70416b_0_121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g1462d70416b_0_121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g1462d70416b_0_121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g1462d70416b_0_121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g1462d70416b_0_121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g1462d70416b_0_121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g1462d70416b_0_121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g1462d70416b_0_121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g1462d70416b_0_121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g1462d70416b_0_121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g1462d70416b_0_121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g1462d70416b_0_121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g1462d70416b_0_121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g1462d70416b_0_121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g1462d70416b_0_121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g1462d70416b_0_121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g1462d70416b_0_121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g1462d70416b_0_121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g1462d70416b_0_121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g1462d70416b_0_121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g1462d70416b_0_121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g1462d70416b_0_121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g1462d70416b_0_121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g1462d70416b_0_121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g1462d70416b_0_121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g1462d70416b_0_121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g1462d70416b_0_121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g1462d70416b_0_121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g1462d70416b_0_121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g1462d70416b_0_121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g1462d70416b_0_121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g1462d70416b_0_121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g1462d70416b_0_157"/>
          <p:cNvGrpSpPr/>
          <p:nvPr/>
        </p:nvGrpSpPr>
        <p:grpSpPr>
          <a:xfrm>
            <a:off x="-40875" y="2188977"/>
            <a:ext cx="9184434" cy="2954162"/>
            <a:chOff x="4435" y="7748593"/>
            <a:chExt cx="12182563" cy="5161009"/>
          </a:xfrm>
        </p:grpSpPr>
        <p:sp>
          <p:nvSpPr>
            <p:cNvPr id="177" name="Google Shape;177;g1462d70416b_0_157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g1462d70416b_0_157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g1462d70416b_0_157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g1462d70416b_0_157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g1462d70416b_0_157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g1462d70416b_0_157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g1462d70416b_0_157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g1462d70416b_0_157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g1462d70416b_0_157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g1462d70416b_0_157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g1462d70416b_0_157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g1462d70416b_0_157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g1462d70416b_0_157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g1462d70416b_0_157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g1462d70416b_0_157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g1462d70416b_0_157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g1462d70416b_0_157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g1462d70416b_0_157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g1462d70416b_0_157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g1462d70416b_0_157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g1462d70416b_0_157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g1462d70416b_0_157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g1462d70416b_0_157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g1462d70416b_0_157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g1462d70416b_0_157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g1462d70416b_0_157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g1462d70416b_0_157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g1462d70416b_0_157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g1462d70416b_0_157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g1462d70416b_0_157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g1462d70416b_0_157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g1462d70416b_0_157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g1462d70416b_0_157"/>
          <p:cNvSpPr txBox="1"/>
          <p:nvPr>
            <p:ph idx="1" type="subTitle"/>
          </p:nvPr>
        </p:nvSpPr>
        <p:spPr>
          <a:xfrm>
            <a:off x="655020" y="1360331"/>
            <a:ext cx="37209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10" name="Google Shape;210;g1462d70416b_0_157"/>
          <p:cNvSpPr txBox="1"/>
          <p:nvPr>
            <p:ph idx="2" type="subTitle"/>
          </p:nvPr>
        </p:nvSpPr>
        <p:spPr>
          <a:xfrm>
            <a:off x="4848116" y="1360331"/>
            <a:ext cx="37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11" name="Google Shape;211;g1462d70416b_0_157"/>
          <p:cNvSpPr txBox="1"/>
          <p:nvPr>
            <p:ph type="title"/>
          </p:nvPr>
        </p:nvSpPr>
        <p:spPr>
          <a:xfrm>
            <a:off x="655013" y="627225"/>
            <a:ext cx="791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12" name="Google Shape;212;g1462d70416b_0_157"/>
          <p:cNvSpPr txBox="1"/>
          <p:nvPr>
            <p:ph idx="3" type="body"/>
          </p:nvPr>
        </p:nvSpPr>
        <p:spPr>
          <a:xfrm>
            <a:off x="655012" y="2063100"/>
            <a:ext cx="3720600" cy="23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g1462d70416b_0_157"/>
          <p:cNvSpPr txBox="1"/>
          <p:nvPr>
            <p:ph idx="4" type="body"/>
          </p:nvPr>
        </p:nvSpPr>
        <p:spPr>
          <a:xfrm>
            <a:off x="4848109" y="2054288"/>
            <a:ext cx="3720900" cy="23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462d70416b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M Sans"/>
              <a:buNone/>
              <a:defRPr b="1" i="0" sz="3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M Sans"/>
              <a:buNone/>
              <a:defRPr b="1" i="0" sz="3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M Sans"/>
              <a:buNone/>
              <a:defRPr b="1" i="0" sz="3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M Sans"/>
              <a:buNone/>
              <a:defRPr b="1" i="0" sz="3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M Sans"/>
              <a:buNone/>
              <a:defRPr b="1" i="0" sz="3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M Sans"/>
              <a:buNone/>
              <a:defRPr b="1" i="0" sz="3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M Sans"/>
              <a:buNone/>
              <a:defRPr b="1" i="0" sz="3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M Sans"/>
              <a:buNone/>
              <a:defRPr b="1" i="0" sz="3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M Sans"/>
              <a:buNone/>
              <a:defRPr b="1" i="0" sz="3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g1462d70416b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g1462d70416b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462e70f43a_0_27"/>
          <p:cNvSpPr txBox="1"/>
          <p:nvPr>
            <p:ph type="title"/>
          </p:nvPr>
        </p:nvSpPr>
        <p:spPr>
          <a:xfrm>
            <a:off x="311700" y="1930935"/>
            <a:ext cx="85206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Segmentation sémantique d’images</a:t>
            </a:r>
            <a:endParaRPr/>
          </a:p>
        </p:txBody>
      </p:sp>
      <p:pic>
        <p:nvPicPr>
          <p:cNvPr id="747" name="Google Shape;747;g1462e70f43a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325" y="334850"/>
            <a:ext cx="3489560" cy="162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2"/>
          <p:cNvSpPr txBox="1"/>
          <p:nvPr/>
        </p:nvSpPr>
        <p:spPr>
          <a:xfrm>
            <a:off x="406176" y="425851"/>
            <a:ext cx="7653305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hare Tech"/>
              <a:buNone/>
            </a:pPr>
            <a:r>
              <a:rPr b="0" i="0" lang="fr-FR" sz="3000" u="none" cap="none" strike="noStrike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Stratégie d’apprentissage</a:t>
            </a:r>
            <a:endParaRPr b="0" i="0" sz="3000" u="none" cap="none" strike="noStrike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818" name="Google Shape;818;p12"/>
          <p:cNvSpPr txBox="1"/>
          <p:nvPr/>
        </p:nvSpPr>
        <p:spPr>
          <a:xfrm>
            <a:off x="406176" y="1277325"/>
            <a:ext cx="8071200" cy="29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1" i="0" lang="fr-FR" sz="1400" u="sng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Générateurs de données :</a:t>
            </a:r>
            <a:endParaRPr b="1" i="0" sz="1400" u="sng" cap="none" strike="noStrike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1" u="sng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lang="fr-FR" u="sng">
                <a:solidFill>
                  <a:schemeClr val="lt2"/>
                </a:solidFill>
                <a:latin typeface="Maven Pro"/>
                <a:ea typeface="Maven Pro"/>
                <a:cs typeface="Maven Pro"/>
                <a:sym typeface="Maven Pro"/>
              </a:rPr>
              <a:t>Problème :</a:t>
            </a:r>
            <a:endParaRPr u="sng">
              <a:solidFill>
                <a:schemeClr val="lt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 jeu de données </a:t>
            </a: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est volumineux :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on ne peut pas </a:t>
            </a: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 charger en mémoire dans son intégralité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lang="fr-FR" u="sng">
                <a:solidFill>
                  <a:schemeClr val="lt2"/>
                </a:solidFill>
                <a:latin typeface="Maven Pro"/>
                <a:ea typeface="Maven Pro"/>
                <a:cs typeface="Maven Pro"/>
                <a:sym typeface="Maven Pro"/>
              </a:rPr>
              <a:t>Solution</a:t>
            </a:r>
            <a:r>
              <a:rPr lang="fr-FR" u="sng">
                <a:solidFill>
                  <a:schemeClr val="lt2"/>
                </a:solidFill>
                <a:latin typeface="Maven Pro"/>
                <a:ea typeface="Maven Pro"/>
                <a:cs typeface="Maven Pro"/>
                <a:sym typeface="Maven Pro"/>
              </a:rPr>
              <a:t> :</a:t>
            </a:r>
            <a:endParaRPr sz="1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0" i="0" lang="fr-FR" sz="11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Générateur de données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qui agît comme un </a:t>
            </a:r>
            <a:r>
              <a:rPr b="0" i="0" lang="fr-FR" sz="11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itérateur </a:t>
            </a:r>
            <a:r>
              <a:rPr lang="fr-FR" sz="11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et</a:t>
            </a:r>
            <a:r>
              <a:rPr lang="fr-FR" sz="11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vient charger les fichiers par paquet</a:t>
            </a: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(batch)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3"/>
          <p:cNvSpPr txBox="1"/>
          <p:nvPr/>
        </p:nvSpPr>
        <p:spPr>
          <a:xfrm>
            <a:off x="406176" y="425851"/>
            <a:ext cx="7653305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hare Tech"/>
              <a:buNone/>
            </a:pPr>
            <a:r>
              <a:rPr b="0" i="0" lang="fr-FR" sz="3000" u="none" cap="none" strike="noStrike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Stratégie d’apprentissage</a:t>
            </a:r>
            <a:endParaRPr b="0" i="0" sz="3000" u="none" cap="none" strike="noStrike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824" name="Google Shape;824;p13"/>
          <p:cNvSpPr txBox="1"/>
          <p:nvPr/>
        </p:nvSpPr>
        <p:spPr>
          <a:xfrm>
            <a:off x="406176" y="1003650"/>
            <a:ext cx="8071112" cy="18434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Chacun des modèles a été entraîné sur </a:t>
            </a:r>
            <a:r>
              <a:rPr b="0" i="0" lang="fr-FR" sz="11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50 epochs</a:t>
            </a:r>
            <a:endParaRPr sz="1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tratégie d’</a:t>
            </a:r>
            <a:r>
              <a:rPr b="0" i="0" lang="fr-FR" sz="11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Early stopping</a:t>
            </a:r>
            <a:r>
              <a:rPr b="0" i="0" lang="fr-FR" sz="1100" u="none" cap="none" strike="noStrike">
                <a:solidFill>
                  <a:srgbClr val="FF5516"/>
                </a:solidFill>
                <a:latin typeface="Maven Pro"/>
                <a:ea typeface="Maven Pro"/>
                <a:cs typeface="Maven Pro"/>
                <a:sym typeface="Maven Pro"/>
              </a:rPr>
              <a:t>  </a:t>
            </a:r>
            <a:r>
              <a:rPr b="0" i="0" lang="fr-FR" sz="1100" u="none" cap="none" strike="noStrike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: arrêt 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si la métrique ne s’améliore pas après un certains nombres d’epochs (patience).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Modèle retenu : </a:t>
            </a:r>
            <a:r>
              <a:rPr lang="fr-FR" sz="11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UNET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</a:t>
            </a:r>
            <a:r>
              <a:rPr b="0" i="1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loss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</a:t>
            </a: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sparse categorical accuracy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</a:t>
            </a:r>
            <a:r>
              <a:rPr i="1"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augmentation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Non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</a:t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25" name="Google Shape;825;p13"/>
          <p:cNvSpPr/>
          <p:nvPr/>
        </p:nvSpPr>
        <p:spPr>
          <a:xfrm>
            <a:off x="1333250" y="2968225"/>
            <a:ext cx="5775000" cy="205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6" name="Google Shape;82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825" y="3006509"/>
            <a:ext cx="2765303" cy="1991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528" y="3006509"/>
            <a:ext cx="2808287" cy="1991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462e70f43a_0_33"/>
          <p:cNvSpPr txBox="1"/>
          <p:nvPr/>
        </p:nvSpPr>
        <p:spPr>
          <a:xfrm>
            <a:off x="406176" y="425851"/>
            <a:ext cx="7653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hare Tech"/>
              <a:buNone/>
            </a:pPr>
            <a:r>
              <a:rPr lang="fr-FR" sz="3000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Comparaison des scores</a:t>
            </a:r>
            <a:endParaRPr b="0" i="0" sz="3000" u="none" cap="none" strike="noStrike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833" name="Google Shape;833;g1462e70f43a_0_33"/>
          <p:cNvSpPr/>
          <p:nvPr/>
        </p:nvSpPr>
        <p:spPr>
          <a:xfrm>
            <a:off x="778900" y="1115700"/>
            <a:ext cx="7606500" cy="392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4" name="Google Shape;834;g1462e70f43a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00" y="1156051"/>
            <a:ext cx="7534406" cy="383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4"/>
          <p:cNvSpPr txBox="1"/>
          <p:nvPr/>
        </p:nvSpPr>
        <p:spPr>
          <a:xfrm>
            <a:off x="406176" y="425851"/>
            <a:ext cx="7653305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hare Tech"/>
              <a:buNone/>
            </a:pPr>
            <a:r>
              <a:rPr lang="fr-FR" sz="3000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Exemple de segmentation</a:t>
            </a:r>
            <a:endParaRPr b="0" i="0" sz="3000" u="none" cap="none" strike="noStrike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pic>
        <p:nvPicPr>
          <p:cNvPr id="840" name="Google Shape;8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50" y="1739350"/>
            <a:ext cx="4564598" cy="228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298" y="1739351"/>
            <a:ext cx="11430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4"/>
          <p:cNvSpPr/>
          <p:nvPr/>
        </p:nvSpPr>
        <p:spPr>
          <a:xfrm>
            <a:off x="6069300" y="3599750"/>
            <a:ext cx="1143000" cy="42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"/>
          <p:cNvSpPr txBox="1"/>
          <p:nvPr/>
        </p:nvSpPr>
        <p:spPr>
          <a:xfrm>
            <a:off x="406176" y="425851"/>
            <a:ext cx="7653305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hare Tech"/>
              <a:buNone/>
            </a:pPr>
            <a:r>
              <a:rPr b="0" i="0" lang="fr-FR" sz="3000" u="none" cap="none" strike="noStrike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Déploiement du modèle</a:t>
            </a:r>
            <a:endParaRPr b="0" i="0" sz="3000" u="none" cap="none" strike="noStrike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pic>
        <p:nvPicPr>
          <p:cNvPr id="848" name="Google Shape;8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913" y="3029675"/>
            <a:ext cx="984375" cy="9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3125" y="2784325"/>
            <a:ext cx="1286125" cy="1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8175" y="2910650"/>
            <a:ext cx="1159799" cy="115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75" y="3257825"/>
            <a:ext cx="1610450" cy="8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1602" y="1003650"/>
            <a:ext cx="1920774" cy="1105926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15"/>
          <p:cNvSpPr/>
          <p:nvPr/>
        </p:nvSpPr>
        <p:spPr>
          <a:xfrm>
            <a:off x="1073600" y="1417425"/>
            <a:ext cx="2329800" cy="28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5"/>
          <p:cNvSpPr/>
          <p:nvPr/>
        </p:nvSpPr>
        <p:spPr>
          <a:xfrm>
            <a:off x="898200" y="1417425"/>
            <a:ext cx="645600" cy="174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15"/>
          <p:cNvSpPr/>
          <p:nvPr/>
        </p:nvSpPr>
        <p:spPr>
          <a:xfrm>
            <a:off x="2196350" y="3445375"/>
            <a:ext cx="594600" cy="32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15"/>
          <p:cNvSpPr/>
          <p:nvPr/>
        </p:nvSpPr>
        <p:spPr>
          <a:xfrm>
            <a:off x="4299650" y="3445375"/>
            <a:ext cx="594600" cy="32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15"/>
          <p:cNvSpPr/>
          <p:nvPr/>
        </p:nvSpPr>
        <p:spPr>
          <a:xfrm>
            <a:off x="6341625" y="3445375"/>
            <a:ext cx="594600" cy="32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"/>
          <p:cNvSpPr txBox="1"/>
          <p:nvPr>
            <p:ph type="title"/>
          </p:nvPr>
        </p:nvSpPr>
        <p:spPr>
          <a:xfrm>
            <a:off x="1733725" y="107903"/>
            <a:ext cx="56766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fr-FR" sz="6000">
                <a:solidFill>
                  <a:schemeClr val="lt1"/>
                </a:solidFill>
              </a:rPr>
              <a:t>Sommaire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753" name="Google Shape;753;p3"/>
          <p:cNvSpPr txBox="1"/>
          <p:nvPr>
            <p:ph idx="1" type="body"/>
          </p:nvPr>
        </p:nvSpPr>
        <p:spPr>
          <a:xfrm>
            <a:off x="2527602" y="1363858"/>
            <a:ext cx="5564493" cy="23831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aven Pro"/>
              <a:buAutoNum type="arabicPeriod"/>
            </a:pPr>
            <a:r>
              <a:rPr lang="fr-FR" sz="2400">
                <a:solidFill>
                  <a:schemeClr val="accent2"/>
                </a:solidFill>
              </a:rPr>
              <a:t>Contexte</a:t>
            </a:r>
            <a:endParaRPr sz="24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aven Pro"/>
              <a:buAutoNum type="arabicPeriod"/>
            </a:pPr>
            <a:r>
              <a:rPr lang="fr-FR" sz="2400">
                <a:solidFill>
                  <a:schemeClr val="accent2"/>
                </a:solidFill>
              </a:rPr>
              <a:t>Présentation des données</a:t>
            </a:r>
            <a:endParaRPr sz="24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aven Pro"/>
              <a:buAutoNum type="arabicPeriod"/>
            </a:pPr>
            <a:r>
              <a:rPr lang="fr-FR" sz="2400">
                <a:solidFill>
                  <a:schemeClr val="accent2"/>
                </a:solidFill>
              </a:rPr>
              <a:t>Modèles choisis </a:t>
            </a:r>
            <a:endParaRPr sz="24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aven Pro"/>
              <a:buAutoNum type="arabicPeriod"/>
            </a:pPr>
            <a:r>
              <a:rPr lang="fr-FR" sz="2400">
                <a:solidFill>
                  <a:schemeClr val="accent2"/>
                </a:solidFill>
              </a:rPr>
              <a:t>Stratégie d’apprentissage</a:t>
            </a:r>
            <a:endParaRPr sz="24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aven Pro"/>
              <a:buAutoNum type="arabicPeriod"/>
            </a:pPr>
            <a:r>
              <a:rPr lang="fr-FR" sz="2400">
                <a:solidFill>
                  <a:schemeClr val="accent2"/>
                </a:solidFill>
              </a:rPr>
              <a:t>Déploiement du modèle </a:t>
            </a:r>
            <a:endParaRPr sz="24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aven Pro"/>
              <a:buAutoNum type="arabicPeriod"/>
            </a:pPr>
            <a:r>
              <a:rPr lang="fr-FR" sz="2400">
                <a:solidFill>
                  <a:schemeClr val="accent2"/>
                </a:solidFill>
              </a:rPr>
              <a:t>Conclusion</a:t>
            </a:r>
            <a:endParaRPr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"/>
          <p:cNvSpPr txBox="1"/>
          <p:nvPr>
            <p:ph idx="1" type="body"/>
          </p:nvPr>
        </p:nvSpPr>
        <p:spPr>
          <a:xfrm>
            <a:off x="151313" y="1160870"/>
            <a:ext cx="4393186" cy="32736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-FR" sz="1200">
                <a:solidFill>
                  <a:schemeClr val="accent2"/>
                </a:solidFill>
              </a:rPr>
              <a:t>Future Vision Transport</a:t>
            </a:r>
            <a:r>
              <a:rPr lang="fr-FR" sz="1200">
                <a:solidFill>
                  <a:srgbClr val="FF5516"/>
                </a:solidFill>
              </a:rPr>
              <a:t> </a:t>
            </a:r>
            <a:r>
              <a:rPr lang="fr-FR" sz="1200">
                <a:solidFill>
                  <a:schemeClr val="lt1"/>
                </a:solidFill>
              </a:rPr>
              <a:t>conçoit des systèmes embarqués de vision par ordinateur pour des véhicules autonomes.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FR" sz="1100"/>
              <a:t>Acquisition des images en temps réel</a:t>
            </a:r>
            <a:br>
              <a:rPr lang="fr-FR" sz="1100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FR" sz="1100"/>
              <a:t>Traitement des images</a:t>
            </a:r>
            <a:br>
              <a:rPr lang="fr-FR" sz="1100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fr-FR" sz="1100"/>
              <a:t>Segmentation des images</a:t>
            </a:r>
            <a:br>
              <a:rPr b="1" lang="fr-FR" sz="1100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FR" sz="1100"/>
              <a:t>Système de décision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</a:pPr>
            <a:r>
              <a:t/>
            </a:r>
            <a:endParaRPr sz="1200"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</a:pPr>
            <a:r>
              <a:t/>
            </a:r>
            <a:endParaRPr sz="1200"/>
          </a:p>
        </p:txBody>
      </p:sp>
      <p:sp>
        <p:nvSpPr>
          <p:cNvPr id="759" name="Google Shape;759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rPr lang="fr-FR">
                <a:solidFill>
                  <a:schemeClr val="accent2"/>
                </a:solidFill>
              </a:rPr>
              <a:t>Contexte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60" name="Google Shape;760;p4"/>
          <p:cNvSpPr txBox="1"/>
          <p:nvPr/>
        </p:nvSpPr>
        <p:spPr>
          <a:xfrm>
            <a:off x="4421951" y="1160870"/>
            <a:ext cx="4591423" cy="3369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1" i="0" lang="fr-FR" sz="1200" u="sng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objectifs </a:t>
            </a:r>
            <a:r>
              <a:rPr b="1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25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177800" lvl="0" marL="625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-"/>
            </a:pPr>
            <a:r>
              <a:rPr b="1" i="0" lang="fr-FR" sz="12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Entraîne</a:t>
            </a:r>
            <a:r>
              <a:rPr b="1" lang="fr-FR" sz="12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ment</a:t>
            </a:r>
            <a:r>
              <a:rPr b="1" i="0" lang="fr-FR" sz="12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 d</a:t>
            </a:r>
            <a:r>
              <a:rPr b="1" lang="fr-FR" sz="12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’</a:t>
            </a:r>
            <a:r>
              <a:rPr b="1" i="0" lang="fr-FR" sz="12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un modèle de segmentation</a:t>
            </a:r>
            <a:r>
              <a:rPr b="0" i="0" lang="fr-FR" sz="1200" u="none" cap="none" strike="noStrike">
                <a:solidFill>
                  <a:srgbClr val="FF5516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0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des images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25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177800" lvl="0" marL="625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-"/>
            </a:pPr>
            <a:r>
              <a:rPr b="0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Concevoir une </a:t>
            </a:r>
            <a:r>
              <a:rPr b="1" i="0" lang="fr-FR" sz="12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API de prédiction</a:t>
            </a:r>
            <a:br>
              <a:rPr b="0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endParaRPr b="0" i="0" sz="12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177800" lvl="0" marL="625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-"/>
            </a:pPr>
            <a:r>
              <a:rPr b="0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Concevoir une </a:t>
            </a:r>
            <a:r>
              <a:rPr b="1" i="0" lang="fr-FR" sz="12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application web</a:t>
            </a:r>
            <a:r>
              <a:rPr b="0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de présentation des résultats, déployée sur le Cloud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25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63500" lvl="0" marL="625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63500" lvl="0" marL="625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63500" lvl="0" marL="625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61" name="Google Shape;761;p4"/>
          <p:cNvSpPr/>
          <p:nvPr/>
        </p:nvSpPr>
        <p:spPr>
          <a:xfrm>
            <a:off x="2048300" y="2981400"/>
            <a:ext cx="235200" cy="24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4"/>
          <p:cNvSpPr/>
          <p:nvPr/>
        </p:nvSpPr>
        <p:spPr>
          <a:xfrm>
            <a:off x="2048300" y="3482075"/>
            <a:ext cx="235200" cy="24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"/>
          <p:cNvSpPr/>
          <p:nvPr/>
        </p:nvSpPr>
        <p:spPr>
          <a:xfrm>
            <a:off x="2048300" y="2516200"/>
            <a:ext cx="235200" cy="24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"/>
          <p:cNvSpPr txBox="1"/>
          <p:nvPr>
            <p:ph type="ctrTitle"/>
          </p:nvPr>
        </p:nvSpPr>
        <p:spPr>
          <a:xfrm>
            <a:off x="406176" y="425851"/>
            <a:ext cx="7653305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rPr lang="fr-FR">
                <a:solidFill>
                  <a:schemeClr val="accent2"/>
                </a:solidFill>
              </a:rPr>
              <a:t>Présentation du jeu de données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69" name="Google Shape;769;p5"/>
          <p:cNvSpPr txBox="1"/>
          <p:nvPr/>
        </p:nvSpPr>
        <p:spPr>
          <a:xfrm>
            <a:off x="406175" y="1003650"/>
            <a:ext cx="49800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rovient du site « Cityscapes Dataset ». </a:t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omposé de 2 dossiers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</a:pPr>
            <a:r>
              <a:rPr b="1" i="0" lang="fr-FR" sz="12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leftImg8bit</a:t>
            </a:r>
            <a:r>
              <a:rPr b="0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contient les images RGB d'origine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</a:pPr>
            <a:r>
              <a:rPr b="1" i="0" lang="fr-FR" sz="12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gtFine</a:t>
            </a:r>
            <a:r>
              <a:rPr b="0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contient les masques de la segmentation d'images</a:t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70" name="Google Shape;77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5339" y="3191506"/>
            <a:ext cx="3164874" cy="1721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1162" y="1407071"/>
            <a:ext cx="3053266" cy="1674114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5"/>
          <p:cNvSpPr txBox="1"/>
          <p:nvPr/>
        </p:nvSpPr>
        <p:spPr>
          <a:xfrm>
            <a:off x="406176" y="2491800"/>
            <a:ext cx="80712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Masques : 32 labels (sous catégories)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Images </a:t>
            </a:r>
            <a:r>
              <a:rPr b="1" i="0" lang="fr-FR" sz="11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RGB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</a:t>
            </a:r>
            <a:r>
              <a:rPr b="1" i="0" lang="fr-FR" sz="11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2048 x 1024</a:t>
            </a:r>
            <a:r>
              <a:rPr b="0" i="0" lang="fr-FR" sz="1100" u="none" cap="none" strike="noStrike">
                <a:solidFill>
                  <a:srgbClr val="FF5516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pixels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Train : 2975 images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Test : 1525 images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Val : 500 images</a:t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"/>
          <p:cNvSpPr txBox="1"/>
          <p:nvPr>
            <p:ph type="ctrTitle"/>
          </p:nvPr>
        </p:nvSpPr>
        <p:spPr>
          <a:xfrm>
            <a:off x="406176" y="425851"/>
            <a:ext cx="7653305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rPr lang="fr-FR">
                <a:solidFill>
                  <a:schemeClr val="accent2"/>
                </a:solidFill>
              </a:rPr>
              <a:t>Présentation du jeu de données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78" name="Google Shape;778;p6"/>
          <p:cNvSpPr txBox="1"/>
          <p:nvPr/>
        </p:nvSpPr>
        <p:spPr>
          <a:xfrm>
            <a:off x="406176" y="1003651"/>
            <a:ext cx="8071112" cy="10176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fr-FR" sz="1400" u="sng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Catégorisation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 modèle doit être entraîné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sur </a:t>
            </a:r>
            <a:r>
              <a:rPr b="1" i="0" lang="fr-FR" sz="11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8 catégories.</a:t>
            </a:r>
            <a:r>
              <a:rPr b="0" i="0" lang="fr-FR" sz="1100" u="none" cap="none" strike="noStrike">
                <a:solidFill>
                  <a:srgbClr val="FF5516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Il faut donc faire un mapping des 32 catégories fournies par Cityscape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1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Vide</a:t>
            </a:r>
            <a:r>
              <a:rPr b="0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[0, 1, 2, 3, 4, 5, 6]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1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Route</a:t>
            </a:r>
            <a:r>
              <a:rPr b="0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[7, 8, 9, 10]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1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Construction</a:t>
            </a:r>
            <a:r>
              <a:rPr b="0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[11, 12, 13, 14, 15, 16]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1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Objet</a:t>
            </a:r>
            <a:r>
              <a:rPr b="0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[17, 18, 19, 20]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1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Nature</a:t>
            </a:r>
            <a:r>
              <a:rPr b="0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[21, 22]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1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Ciel</a:t>
            </a:r>
            <a:r>
              <a:rPr b="0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[23]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1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Humain</a:t>
            </a:r>
            <a:r>
              <a:rPr b="0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[24, 25]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1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Véhicule</a:t>
            </a:r>
            <a:r>
              <a:rPr b="0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[26, 27, 28, 29, 30, 31, 32, 33, -1]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79" name="Google Shape;77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9886" y="2548310"/>
            <a:ext cx="3429595" cy="1782309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6"/>
          <p:cNvSpPr txBox="1"/>
          <p:nvPr/>
        </p:nvSpPr>
        <p:spPr>
          <a:xfrm>
            <a:off x="5047693" y="4377749"/>
            <a:ext cx="3429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Nouveau masque après mapping</a:t>
            </a:r>
            <a:endParaRPr b="0" i="0" sz="12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"/>
          <p:cNvSpPr txBox="1"/>
          <p:nvPr/>
        </p:nvSpPr>
        <p:spPr>
          <a:xfrm>
            <a:off x="406176" y="425851"/>
            <a:ext cx="7653305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</a:pPr>
            <a:r>
              <a:rPr b="0" i="0" lang="fr-FR" sz="3000" u="none" cap="none" strike="noStrike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Modèles choisis</a:t>
            </a:r>
            <a:endParaRPr b="0" i="0" sz="3000" u="none" cap="none" strike="noStrike">
              <a:solidFill>
                <a:schemeClr val="accent2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pic>
        <p:nvPicPr>
          <p:cNvPr id="786" name="Google Shape;7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000" y="1273327"/>
            <a:ext cx="4641784" cy="3091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"/>
          <p:cNvSpPr txBox="1"/>
          <p:nvPr/>
        </p:nvSpPr>
        <p:spPr>
          <a:xfrm>
            <a:off x="4948979" y="1204575"/>
            <a:ext cx="37896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1" i="0" lang="fr-FR" sz="11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Architecture U-NET </a:t>
            </a:r>
            <a:r>
              <a:rPr b="0" i="0" lang="fr-FR" sz="11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-"/>
            </a:pP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hemin de </a:t>
            </a:r>
            <a:r>
              <a:rPr b="0" i="0" lang="fr-FR" sz="11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contraction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appelé </a:t>
            </a:r>
            <a:r>
              <a:rPr b="0" i="0" lang="fr-FR" sz="11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encodeur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utilisé pour capturer le contexte d’une image.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C’est un </a:t>
            </a:r>
            <a:r>
              <a:rPr b="0" i="0" lang="fr-FR" sz="11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assemblage de couches de convolution</a:t>
            </a:r>
            <a:r>
              <a:rPr b="0" i="0" lang="fr-FR" sz="1100" u="none" cap="none" strike="noStrike">
                <a:solidFill>
                  <a:srgbClr val="FF5516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et de </a:t>
            </a:r>
            <a:r>
              <a:rPr b="0" i="0" lang="fr-FR" sz="11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couches de max pooling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 Permet de créer une carte de caractéristiques d’une image, et de réduire sa taille pour diminuer le nombre de paramètres du réseau.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-"/>
            </a:pP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hemin d’</a:t>
            </a:r>
            <a:r>
              <a:rPr b="0" i="0" lang="fr-FR" sz="11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expansion symétrique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appelé </a:t>
            </a:r>
            <a:r>
              <a:rPr b="0" i="0" lang="fr-FR" sz="11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décodeur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 Permet la localisation précise grâce à la convolution transposée et permet également de retrouver la taille initiale de l’image.</a:t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788" name="Google Shape;788;p7"/>
          <p:cNvCxnSpPr/>
          <p:nvPr/>
        </p:nvCxnSpPr>
        <p:spPr>
          <a:xfrm rot="10800000">
            <a:off x="954175" y="1712175"/>
            <a:ext cx="4182300" cy="70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9" name="Google Shape;789;p7"/>
          <p:cNvCxnSpPr/>
          <p:nvPr/>
        </p:nvCxnSpPr>
        <p:spPr>
          <a:xfrm rot="10800000">
            <a:off x="3831425" y="3319150"/>
            <a:ext cx="1319100" cy="77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"/>
          <p:cNvSpPr txBox="1"/>
          <p:nvPr/>
        </p:nvSpPr>
        <p:spPr>
          <a:xfrm>
            <a:off x="406176" y="425851"/>
            <a:ext cx="7653305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</a:pPr>
            <a:r>
              <a:rPr b="0" i="0" lang="fr-FR" sz="3000" u="none" cap="none" strike="noStrike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Modèles choisis</a:t>
            </a:r>
            <a:endParaRPr b="0" i="0" sz="3000" u="none" cap="none" strike="noStrike">
              <a:solidFill>
                <a:schemeClr val="accent2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795" name="Google Shape;795;p8"/>
          <p:cNvSpPr txBox="1"/>
          <p:nvPr/>
        </p:nvSpPr>
        <p:spPr>
          <a:xfrm>
            <a:off x="495371" y="1004962"/>
            <a:ext cx="7564110" cy="12879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fr-FR" sz="1400" u="sng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Variantes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1" lang="fr-FR" sz="11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UNET-Mini</a:t>
            </a:r>
            <a:r>
              <a:rPr b="1" i="0" lang="fr-FR" sz="1100" u="none" cap="none" strike="noStrike">
                <a:solidFill>
                  <a:srgbClr val="FF5516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r>
              <a:rPr b="1" i="0" lang="fr-FR" sz="1100" u="none" cap="none" strike="noStrike">
                <a:solidFill>
                  <a:srgbClr val="FF5516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Une version simplifiée du réseau UNET qui a servi de baseline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1" i="0" lang="fr-FR" sz="11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VGG16-UNET</a:t>
            </a:r>
            <a:r>
              <a:rPr b="0" i="0" lang="fr-FR" sz="11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pour la partie encodeur </a:t>
            </a: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j’ai utilisé 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VGG16 qui est un autre type de réseau de neurones à convolution ayant été entraîné sur </a:t>
            </a: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ImageNet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96" name="Google Shape;79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4700" y="2451450"/>
            <a:ext cx="4005025" cy="23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8"/>
          <p:cNvSpPr txBox="1"/>
          <p:nvPr/>
        </p:nvSpPr>
        <p:spPr>
          <a:xfrm>
            <a:off x="4098010" y="4765072"/>
            <a:ext cx="1609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Architecture VGG16</a:t>
            </a:r>
            <a:endParaRPr b="0" i="0" sz="12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9"/>
          <p:cNvSpPr txBox="1"/>
          <p:nvPr/>
        </p:nvSpPr>
        <p:spPr>
          <a:xfrm>
            <a:off x="406176" y="425851"/>
            <a:ext cx="7653305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hare Tech"/>
              <a:buNone/>
            </a:pPr>
            <a:r>
              <a:rPr b="0" i="0" lang="fr-FR" sz="3000" u="none" cap="none" strike="noStrike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Stratégie d’apprentissage</a:t>
            </a:r>
            <a:endParaRPr b="0" i="0" sz="3000" u="none" cap="none" strike="noStrike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803" name="Google Shape;803;p9"/>
          <p:cNvSpPr txBox="1"/>
          <p:nvPr/>
        </p:nvSpPr>
        <p:spPr>
          <a:xfrm>
            <a:off x="406175" y="1003650"/>
            <a:ext cx="8071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1" i="0" lang="fr-FR" sz="1400" u="sng" cap="none" strike="noStrike">
                <a:solidFill>
                  <a:srgbClr val="49FEFC"/>
                </a:solidFill>
                <a:latin typeface="Maven Pro"/>
                <a:ea typeface="Maven Pro"/>
                <a:cs typeface="Maven Pro"/>
                <a:sym typeface="Maven Pro"/>
              </a:rPr>
              <a:t>Métrique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04" name="Google Shape;804;p9"/>
          <p:cNvSpPr txBox="1"/>
          <p:nvPr/>
        </p:nvSpPr>
        <p:spPr>
          <a:xfrm>
            <a:off x="406175" y="1354300"/>
            <a:ext cx="44637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1" lang="fr-FR" sz="1100">
                <a:solidFill>
                  <a:schemeClr val="lt2"/>
                </a:solidFill>
                <a:latin typeface="Maven Pro"/>
                <a:ea typeface="Maven Pro"/>
                <a:cs typeface="Maven Pro"/>
                <a:sym typeface="Maven Pro"/>
              </a:rPr>
              <a:t>Sparse Categorical Accuracy</a:t>
            </a: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calcule le pourcentage de valeurs prédites (yPred) qui correspondent aux valeurs réelles (yTrue) pour les labels uniques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05" name="Google Shape;805;p9"/>
          <p:cNvSpPr txBox="1"/>
          <p:nvPr/>
        </p:nvSpPr>
        <p:spPr>
          <a:xfrm>
            <a:off x="406175" y="2778950"/>
            <a:ext cx="8071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1" lang="fr-FR" u="sng">
                <a:solidFill>
                  <a:srgbClr val="49FEFC"/>
                </a:solidFill>
                <a:latin typeface="Maven Pro"/>
                <a:ea typeface="Maven Pro"/>
                <a:cs typeface="Maven Pro"/>
                <a:sym typeface="Maven Pro"/>
              </a:rPr>
              <a:t>Fonction de Perte</a:t>
            </a:r>
            <a:r>
              <a:rPr b="1" i="0" lang="fr-FR" sz="1400" u="sng" cap="none" strike="noStrike">
                <a:solidFill>
                  <a:srgbClr val="49FEFC"/>
                </a:solidFill>
                <a:latin typeface="Maven Pro"/>
                <a:ea typeface="Maven Pro"/>
                <a:cs typeface="Maven Pro"/>
                <a:sym typeface="Maven Pro"/>
              </a:rPr>
              <a:t>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06" name="Google Shape;806;p9"/>
          <p:cNvSpPr txBox="1"/>
          <p:nvPr/>
        </p:nvSpPr>
        <p:spPr>
          <a:xfrm>
            <a:off x="406175" y="2743675"/>
            <a:ext cx="44637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Sparse Categorical Entropy </a:t>
            </a:r>
            <a:endParaRPr sz="1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Dice Loss </a:t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1"/>
          <p:cNvSpPr txBox="1"/>
          <p:nvPr/>
        </p:nvSpPr>
        <p:spPr>
          <a:xfrm>
            <a:off x="406176" y="425851"/>
            <a:ext cx="7653305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hare Tech"/>
              <a:buNone/>
            </a:pPr>
            <a:r>
              <a:rPr b="0" i="0" lang="fr-FR" sz="3000" u="none" cap="none" strike="noStrike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Stratégie d’apprentissage</a:t>
            </a:r>
            <a:endParaRPr b="0" i="0" sz="3000" u="none" cap="none" strike="noStrike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812" name="Google Shape;812;p11"/>
          <p:cNvSpPr txBox="1"/>
          <p:nvPr/>
        </p:nvSpPr>
        <p:spPr>
          <a:xfrm>
            <a:off x="406175" y="1003650"/>
            <a:ext cx="80712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1" i="0" lang="fr-FR" sz="1400" u="sng" cap="none" strike="noStrike">
                <a:solidFill>
                  <a:schemeClr val="lt2"/>
                </a:solidFill>
                <a:latin typeface="Maven Pro"/>
                <a:ea typeface="Maven Pro"/>
                <a:cs typeface="Maven Pro"/>
                <a:sym typeface="Maven Pro"/>
              </a:rPr>
              <a:t>Data augmentation :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ompléter le jeu de données </a:t>
            </a:r>
            <a:r>
              <a:rPr b="0" i="0" lang="fr-FR" sz="11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en transformant les images</a:t>
            </a: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soit géométriquement, soit en rajoutant du bruit, ou les deux.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0" i="0" lang="fr-FR" sz="11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Voici les différentes transformations appliquées aléatoirement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</a:pP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rotation</a:t>
            </a:r>
            <a:endParaRPr sz="1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</a:pP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zoom</a:t>
            </a:r>
            <a:endParaRPr sz="1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</a:pP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inversion gauche-droite</a:t>
            </a:r>
            <a:endParaRPr sz="1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</a:pP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changement de luminosité</a:t>
            </a:r>
            <a:endParaRPr sz="1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</a:pPr>
            <a:r>
              <a:rPr lang="fr-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effet d’accentuation (sharpen)</a:t>
            </a:r>
            <a:endParaRPr sz="1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 · Modern Dark ">
  <a:themeElements>
    <a:clrScheme name="Simple Light">
      <a:dk1>
        <a:srgbClr val="000000"/>
      </a:dk1>
      <a:lt1>
        <a:srgbClr val="E392FA"/>
      </a:lt1>
      <a:dk2>
        <a:srgbClr val="FFFFFF"/>
      </a:dk2>
      <a:lt2>
        <a:srgbClr val="EEEEEE"/>
      </a:lt2>
      <a:accent1>
        <a:srgbClr val="E392FA"/>
      </a:accent1>
      <a:accent2>
        <a:srgbClr val="93A9F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Romain Le Goff</dc:creator>
</cp:coreProperties>
</file>